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73" r:id="rId6"/>
    <p:sldId id="261" r:id="rId7"/>
    <p:sldId id="262" r:id="rId8"/>
    <p:sldId id="274" r:id="rId9"/>
  </p:sldIdLst>
  <p:sldSz cx="12192000" cy="6858000"/>
  <p:notesSz cx="6805613" cy="99441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E0C9C6-3E2D-4B47-9461-7E5F57F0E3D2}">
          <p14:sldIdLst>
            <p14:sldId id="257"/>
            <p14:sldId id="258"/>
            <p14:sldId id="259"/>
            <p14:sldId id="260"/>
            <p14:sldId id="273"/>
            <p14:sldId id="261"/>
            <p14:sldId id="26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n Barnabás" initials="KB" lastIdx="1" clrIdx="0">
    <p:extLst>
      <p:ext uri="{19B8F6BF-5375-455C-9EA6-DF929625EA0E}">
        <p15:presenceInfo xmlns:p15="http://schemas.microsoft.com/office/powerpoint/2012/main" userId="S-1-5-21-2567807175-151047642-293081189-158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77491" autoAdjust="0"/>
  </p:normalViewPr>
  <p:slideViewPr>
    <p:cSldViewPr snapToGrid="0">
      <p:cViewPr varScale="1">
        <p:scale>
          <a:sx n="56" d="100"/>
          <a:sy n="56" d="100"/>
        </p:scale>
        <p:origin x="133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9482B-5135-445E-96BB-04B86730612D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CB2B4-5E5E-49F0-8CC5-D8759FC25E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6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 err="1"/>
              <a:t>Germany</a:t>
            </a:r>
            <a:r>
              <a:rPr lang="hu-HU" noProof="0" dirty="0"/>
              <a:t> is a </a:t>
            </a:r>
            <a:r>
              <a:rPr lang="hu-HU" noProof="0" dirty="0" err="1"/>
              <a:t>suspected</a:t>
            </a:r>
            <a:r>
              <a:rPr lang="hu-HU" baseline="0" noProof="0" dirty="0"/>
              <a:t> </a:t>
            </a:r>
            <a:r>
              <a:rPr lang="hu-HU" baseline="0" noProof="0" dirty="0" err="1"/>
              <a:t>currency</a:t>
            </a:r>
            <a:r>
              <a:rPr lang="hu-HU" baseline="0" noProof="0" dirty="0"/>
              <a:t> </a:t>
            </a:r>
            <a:r>
              <a:rPr lang="hu-HU" baseline="0" noProof="0" dirty="0" err="1"/>
              <a:t>manipulator</a:t>
            </a:r>
            <a:r>
              <a:rPr lang="hu-HU" baseline="0" noProof="0" dirty="0"/>
              <a:t>! </a:t>
            </a:r>
          </a:p>
          <a:p>
            <a:r>
              <a:rPr lang="hu-HU" baseline="0" noProof="0" dirty="0"/>
              <a:t>And </a:t>
            </a:r>
            <a:r>
              <a:rPr lang="hu-HU" baseline="0" noProof="0" dirty="0" err="1"/>
              <a:t>Japan</a:t>
            </a:r>
            <a:r>
              <a:rPr lang="hu-HU" baseline="0" noProof="0" dirty="0"/>
              <a:t>, </a:t>
            </a:r>
            <a:r>
              <a:rPr lang="hu-HU" baseline="0" noProof="0" dirty="0" err="1"/>
              <a:t>and</a:t>
            </a:r>
            <a:r>
              <a:rPr lang="hu-HU" baseline="0" noProof="0" dirty="0"/>
              <a:t> </a:t>
            </a:r>
            <a:r>
              <a:rPr lang="hu-HU" baseline="0" noProof="0" dirty="0" err="1"/>
              <a:t>China</a:t>
            </a:r>
            <a:r>
              <a:rPr lang="hu-HU" baseline="0" noProof="0" dirty="0"/>
              <a:t>, </a:t>
            </a:r>
            <a:r>
              <a:rPr lang="hu-HU" baseline="0" noProof="0" dirty="0" err="1"/>
              <a:t>and</a:t>
            </a:r>
            <a:r>
              <a:rPr lang="hu-HU" baseline="0" noProof="0" dirty="0"/>
              <a:t> Korea, and </a:t>
            </a:r>
            <a:r>
              <a:rPr lang="hu-HU" baseline="0" noProof="0" dirty="0" err="1"/>
              <a:t>Taiwan</a:t>
            </a:r>
            <a:r>
              <a:rPr lang="hu-HU" baseline="0" noProof="0" dirty="0"/>
              <a:t>! </a:t>
            </a:r>
          </a:p>
          <a:p>
            <a:r>
              <a:rPr lang="hu-HU" baseline="0" noProof="0" dirty="0" err="1"/>
              <a:t>But</a:t>
            </a:r>
            <a:r>
              <a:rPr lang="hu-HU" baseline="0" noProof="0" dirty="0"/>
              <a:t> </a:t>
            </a:r>
            <a:r>
              <a:rPr lang="hu-HU" baseline="0" noProof="0" dirty="0" err="1"/>
              <a:t>who</a:t>
            </a:r>
            <a:r>
              <a:rPr lang="hu-HU" baseline="0" noProof="0" dirty="0"/>
              <a:t> </a:t>
            </a:r>
            <a:r>
              <a:rPr lang="hu-HU" baseline="0" noProof="0" dirty="0" err="1"/>
              <a:t>says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? The US </a:t>
            </a:r>
            <a:r>
              <a:rPr lang="hu-HU" baseline="0" noProof="0" dirty="0" err="1"/>
              <a:t>Treasury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</a:t>
            </a:r>
            <a:r>
              <a:rPr lang="hu-HU" baseline="0" noProof="0" dirty="0" err="1"/>
              <a:t>its</a:t>
            </a:r>
            <a:r>
              <a:rPr lang="hu-HU" baseline="0" noProof="0" dirty="0"/>
              <a:t> </a:t>
            </a:r>
            <a:r>
              <a:rPr lang="hu-HU" baseline="0" noProof="0" dirty="0" err="1"/>
              <a:t>report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foreign</a:t>
            </a:r>
            <a:r>
              <a:rPr lang="hu-HU" baseline="0" noProof="0" dirty="0"/>
              <a:t> </a:t>
            </a:r>
            <a:r>
              <a:rPr lang="hu-HU" baseline="0" noProof="0" dirty="0" err="1"/>
              <a:t>exchnage</a:t>
            </a:r>
            <a:r>
              <a:rPr lang="hu-HU" baseline="0" noProof="0" dirty="0"/>
              <a:t> </a:t>
            </a:r>
            <a:r>
              <a:rPr lang="hu-HU" baseline="0" noProof="0" dirty="0" err="1"/>
              <a:t>policies</a:t>
            </a:r>
            <a:r>
              <a:rPr lang="hu-HU" baseline="0" noProof="0" dirty="0"/>
              <a:t> of </a:t>
            </a:r>
            <a:r>
              <a:rPr lang="hu-HU" baseline="0" noProof="0" dirty="0" err="1"/>
              <a:t>its</a:t>
            </a:r>
            <a:r>
              <a:rPr lang="hu-HU" baseline="0" noProof="0" dirty="0"/>
              <a:t> major </a:t>
            </a:r>
            <a:r>
              <a:rPr lang="hu-HU" baseline="0" noProof="0" dirty="0" err="1"/>
              <a:t>trading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partners</a:t>
            </a:r>
            <a:r>
              <a:rPr lang="hu-HU" baseline="0" noProof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/>
              <a:t>And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 </a:t>
            </a:r>
            <a:r>
              <a:rPr lang="hu-HU" baseline="0" noProof="0" dirty="0" err="1"/>
              <a:t>Treasury</a:t>
            </a:r>
            <a:r>
              <a:rPr lang="hu-HU" baseline="0" noProof="0" dirty="0"/>
              <a:t> </a:t>
            </a:r>
            <a:r>
              <a:rPr lang="hu-HU" baseline="0" noProof="0" dirty="0" err="1"/>
              <a:t>puts</a:t>
            </a:r>
            <a:r>
              <a:rPr lang="hu-HU" baseline="0" noProof="0" dirty="0"/>
              <a:t> </a:t>
            </a:r>
            <a:r>
              <a:rPr lang="hu-HU" baseline="0" noProof="0" dirty="0" err="1"/>
              <a:t>Germany</a:t>
            </a:r>
            <a:r>
              <a:rPr lang="hu-HU" baseline="0" noProof="0" dirty="0"/>
              <a:t>, </a:t>
            </a:r>
            <a:r>
              <a:rPr lang="hu-HU" baseline="0" noProof="0" dirty="0" err="1"/>
              <a:t>Japan</a:t>
            </a:r>
            <a:r>
              <a:rPr lang="hu-HU" baseline="0" noProof="0" dirty="0"/>
              <a:t>, </a:t>
            </a:r>
            <a:r>
              <a:rPr lang="hu-HU" baseline="0" noProof="0" dirty="0" err="1"/>
              <a:t>China</a:t>
            </a:r>
            <a:r>
              <a:rPr lang="hu-HU" baseline="0" noProof="0" dirty="0"/>
              <a:t>, Korea and </a:t>
            </a:r>
            <a:r>
              <a:rPr lang="hu-HU" baseline="0" noProof="0" dirty="0" err="1"/>
              <a:t>Tiwan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MONITORING LIST </a:t>
            </a:r>
            <a:r>
              <a:rPr lang="hu-HU" baseline="0" noProof="0" dirty="0" err="1"/>
              <a:t>due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their</a:t>
            </a:r>
            <a:r>
              <a:rPr lang="hu-HU" baseline="0" noProof="0" dirty="0"/>
              <a:t> </a:t>
            </a:r>
            <a:r>
              <a:rPr lang="hu-HU" baseline="0" noProof="0" dirty="0" err="1"/>
              <a:t>Foreign</a:t>
            </a:r>
            <a:r>
              <a:rPr lang="hu-HU" baseline="0" noProof="0" dirty="0"/>
              <a:t> Exchange </a:t>
            </a:r>
            <a:r>
              <a:rPr lang="hu-HU" baseline="0" noProof="0" dirty="0" err="1"/>
              <a:t>policies</a:t>
            </a:r>
            <a:r>
              <a:rPr lang="hu-HU" baseline="0" noProof="0" dirty="0"/>
              <a:t>!</a:t>
            </a:r>
          </a:p>
          <a:p>
            <a:endParaRPr lang="hu-HU" baseline="0" noProof="0" dirty="0"/>
          </a:p>
          <a:p>
            <a:endParaRPr lang="hu-HU" baseline="0" noProof="0" dirty="0"/>
          </a:p>
          <a:p>
            <a:r>
              <a:rPr lang="hu-HU" baseline="0" noProof="0" dirty="0" err="1"/>
              <a:t>Why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they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list</a:t>
            </a:r>
            <a:r>
              <a:rPr lang="hu-HU" baseline="0" noProof="0" dirty="0"/>
              <a:t>?</a:t>
            </a:r>
          </a:p>
          <a:p>
            <a:pPr marL="285750" indent="-285750">
              <a:buAutoNum type="romanLcParenBoth"/>
            </a:pPr>
            <a:r>
              <a:rPr lang="hu-HU" baseline="0" noProof="0" dirty="0" err="1"/>
              <a:t>siginificant</a:t>
            </a:r>
            <a:r>
              <a:rPr lang="hu-HU" baseline="0" noProof="0" dirty="0"/>
              <a:t> </a:t>
            </a:r>
            <a:r>
              <a:rPr lang="hu-HU" baseline="0" noProof="0" dirty="0" err="1"/>
              <a:t>trading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surplus</a:t>
            </a:r>
            <a:r>
              <a:rPr lang="hu-HU" baseline="0" noProof="0" dirty="0"/>
              <a:t> </a:t>
            </a:r>
            <a:r>
              <a:rPr lang="hu-HU" baseline="0" noProof="0" dirty="0" err="1"/>
              <a:t>with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US, </a:t>
            </a:r>
          </a:p>
          <a:p>
            <a:pPr marL="285750" indent="-285750">
              <a:buAutoNum type="romanLcParenBoth"/>
            </a:pPr>
            <a:r>
              <a:rPr lang="hu-HU" baseline="0" noProof="0" dirty="0" err="1"/>
              <a:t>material</a:t>
            </a:r>
            <a:r>
              <a:rPr lang="hu-HU" baseline="0" noProof="0" dirty="0"/>
              <a:t> </a:t>
            </a:r>
            <a:r>
              <a:rPr lang="hu-HU" baseline="0" noProof="0" dirty="0" err="1"/>
              <a:t>current</a:t>
            </a:r>
            <a:r>
              <a:rPr lang="hu-HU" baseline="0" noProof="0" dirty="0"/>
              <a:t> account </a:t>
            </a:r>
            <a:r>
              <a:rPr lang="hu-HU" baseline="0" noProof="0" dirty="0" err="1"/>
              <a:t>surplus</a:t>
            </a:r>
            <a:r>
              <a:rPr lang="hu-HU" baseline="0" noProof="0" dirty="0"/>
              <a:t>, </a:t>
            </a:r>
          </a:p>
          <a:p>
            <a:pPr marL="285750" indent="-285750">
              <a:buAutoNum type="romanLcParenBoth"/>
            </a:pPr>
            <a:r>
              <a:rPr lang="hu-HU" baseline="0" noProof="0" dirty="0"/>
              <a:t>The </a:t>
            </a:r>
            <a:r>
              <a:rPr lang="hu-HU" baseline="0" noProof="0" dirty="0" err="1"/>
              <a:t>report</a:t>
            </a:r>
            <a:r>
              <a:rPr lang="hu-HU" baseline="0" noProof="0" dirty="0"/>
              <a:t> </a:t>
            </a:r>
            <a:r>
              <a:rPr lang="hu-HU" baseline="0" noProof="0" dirty="0" err="1"/>
              <a:t>also</a:t>
            </a:r>
            <a:r>
              <a:rPr lang="hu-HU" baseline="0" noProof="0" dirty="0"/>
              <a:t> </a:t>
            </a:r>
            <a:r>
              <a:rPr lang="hu-HU" baseline="0" noProof="0" dirty="0" err="1"/>
              <a:t>says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they</a:t>
            </a:r>
            <a:r>
              <a:rPr lang="hu-HU" baseline="0" noProof="0" dirty="0"/>
              <a:t> </a:t>
            </a:r>
            <a:r>
              <a:rPr lang="hu-HU" baseline="0" noProof="0" dirty="0" err="1"/>
              <a:t>did</a:t>
            </a:r>
            <a:r>
              <a:rPr lang="hu-HU" baseline="0" noProof="0" dirty="0"/>
              <a:t> NOT </a:t>
            </a:r>
            <a:r>
              <a:rPr lang="hu-HU" baseline="0" noProof="0" dirty="0" err="1"/>
              <a:t>engage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PERSISTENT </a:t>
            </a:r>
            <a:r>
              <a:rPr lang="hu-HU" baseline="0" noProof="0" dirty="0" err="1"/>
              <a:t>one-sided</a:t>
            </a:r>
            <a:r>
              <a:rPr lang="hu-HU" baseline="0" noProof="0" dirty="0"/>
              <a:t> </a:t>
            </a:r>
            <a:r>
              <a:rPr lang="hu-HU" baseline="0" noProof="0" dirty="0" err="1"/>
              <a:t>intervention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foreign</a:t>
            </a:r>
            <a:r>
              <a:rPr lang="hu-HU" baseline="0" noProof="0" dirty="0"/>
              <a:t> </a:t>
            </a:r>
            <a:r>
              <a:rPr lang="hu-HU" baseline="0" noProof="0" dirty="0" err="1"/>
              <a:t>exchange</a:t>
            </a:r>
            <a:r>
              <a:rPr lang="hu-HU" baseline="0" noProof="0" dirty="0"/>
              <a:t> </a:t>
            </a:r>
            <a:r>
              <a:rPr lang="hu-HU" baseline="0" noProof="0" dirty="0" err="1"/>
              <a:t>markets</a:t>
            </a:r>
            <a:r>
              <a:rPr lang="hu-HU" baseline="0" noProof="0" dirty="0"/>
              <a:t>. </a:t>
            </a:r>
          </a:p>
          <a:p>
            <a:pPr marL="0" indent="0">
              <a:buNone/>
            </a:pPr>
            <a:r>
              <a:rPr lang="hu-HU" baseline="0" noProof="0" dirty="0" err="1"/>
              <a:t>Still</a:t>
            </a:r>
            <a:r>
              <a:rPr lang="hu-HU" baseline="0" noProof="0" dirty="0"/>
              <a:t>,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 </a:t>
            </a:r>
            <a:r>
              <a:rPr lang="hu-HU" baseline="0" noProof="0" dirty="0" err="1"/>
              <a:t>Treasury</a:t>
            </a:r>
            <a:r>
              <a:rPr lang="hu-HU" baseline="0" noProof="0" dirty="0"/>
              <a:t> </a:t>
            </a:r>
            <a:r>
              <a:rPr lang="hu-HU" baseline="0" noProof="0" dirty="0" err="1"/>
              <a:t>puts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above</a:t>
            </a:r>
            <a:r>
              <a:rPr lang="hu-HU" baseline="0" noProof="0" dirty="0"/>
              <a:t> </a:t>
            </a:r>
            <a:r>
              <a:rPr lang="hu-HU" baseline="0" noProof="0" dirty="0" err="1"/>
              <a:t>countries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its</a:t>
            </a:r>
            <a:r>
              <a:rPr lang="hu-HU" baseline="0" noProof="0" dirty="0"/>
              <a:t> Monitoring </a:t>
            </a:r>
            <a:r>
              <a:rPr lang="hu-HU" baseline="0" noProof="0" dirty="0" err="1"/>
              <a:t>list</a:t>
            </a:r>
            <a:r>
              <a:rPr lang="hu-HU" baseline="0" noProof="0" dirty="0"/>
              <a:t> </a:t>
            </a:r>
            <a:r>
              <a:rPr lang="hu-HU" baseline="0" noProof="0" dirty="0" err="1"/>
              <a:t>due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their</a:t>
            </a:r>
            <a:r>
              <a:rPr lang="hu-HU" baseline="0" noProof="0" dirty="0"/>
              <a:t> </a:t>
            </a:r>
            <a:r>
              <a:rPr lang="hu-HU" baseline="0" noProof="0" dirty="0" err="1"/>
              <a:t>Foreign</a:t>
            </a:r>
            <a:r>
              <a:rPr lang="hu-HU" baseline="0" noProof="0" dirty="0"/>
              <a:t> Exchange </a:t>
            </a:r>
            <a:r>
              <a:rPr lang="hu-HU" baseline="0" noProof="0" dirty="0" err="1"/>
              <a:t>policies</a:t>
            </a:r>
            <a:r>
              <a:rPr lang="hu-HU" baseline="0" noProof="0" dirty="0"/>
              <a:t>!</a:t>
            </a:r>
          </a:p>
          <a:p>
            <a:pPr marL="0" indent="0">
              <a:buNone/>
            </a:pPr>
            <a:endParaRPr lang="hu-HU" baseline="0" noProof="0" dirty="0"/>
          </a:p>
          <a:p>
            <a:pPr marL="0" indent="0">
              <a:buNone/>
            </a:pPr>
            <a:r>
              <a:rPr lang="hu-HU" baseline="0" noProof="0" dirty="0" err="1"/>
              <a:t>It</a:t>
            </a:r>
            <a:r>
              <a:rPr lang="hu-HU" baseline="0" noProof="0" dirty="0"/>
              <a:t> </a:t>
            </a:r>
            <a:r>
              <a:rPr lang="hu-HU" baseline="0" noProof="0" dirty="0" err="1"/>
              <a:t>does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sound</a:t>
            </a:r>
            <a:r>
              <a:rPr lang="hu-HU" baseline="0" noProof="0" dirty="0"/>
              <a:t> </a:t>
            </a:r>
            <a:r>
              <a:rPr lang="hu-HU" baseline="0" noProof="0" dirty="0" err="1"/>
              <a:t>very</a:t>
            </a:r>
            <a:r>
              <a:rPr lang="hu-HU" baseline="0" noProof="0" dirty="0"/>
              <a:t> </a:t>
            </a:r>
            <a:r>
              <a:rPr lang="hu-HU" baseline="0" noProof="0" dirty="0" err="1"/>
              <a:t>friendly</a:t>
            </a:r>
            <a:r>
              <a:rPr lang="hu-HU" baseline="0" noProof="0" dirty="0"/>
              <a:t>, </a:t>
            </a:r>
            <a:r>
              <a:rPr lang="hu-HU" baseline="0" noProof="0" dirty="0" err="1"/>
              <a:t>does</a:t>
            </a:r>
            <a:r>
              <a:rPr lang="hu-HU" baseline="0" noProof="0" dirty="0"/>
              <a:t> </a:t>
            </a:r>
            <a:r>
              <a:rPr lang="hu-HU" baseline="0" noProof="0" dirty="0" err="1"/>
              <a:t>it</a:t>
            </a:r>
            <a:r>
              <a:rPr lang="hu-HU" baseline="0" noProof="0" dirty="0"/>
              <a:t>?</a:t>
            </a:r>
          </a:p>
          <a:p>
            <a:pPr marL="0" indent="0">
              <a:buNone/>
            </a:pPr>
            <a:r>
              <a:rPr lang="hu-HU" baseline="0" noProof="0" dirty="0" err="1"/>
              <a:t>But</a:t>
            </a:r>
            <a:r>
              <a:rPr lang="hu-HU" baseline="0" noProof="0" dirty="0"/>
              <a:t> is </a:t>
            </a:r>
            <a:r>
              <a:rPr lang="hu-HU" baseline="0" noProof="0" dirty="0" err="1"/>
              <a:t>this</a:t>
            </a:r>
            <a:r>
              <a:rPr lang="hu-HU" baseline="0" noProof="0" dirty="0"/>
              <a:t> a </a:t>
            </a:r>
            <a:r>
              <a:rPr lang="hu-HU" baseline="0" noProof="0" dirty="0" err="1"/>
              <a:t>curreny</a:t>
            </a:r>
            <a:r>
              <a:rPr lang="hu-HU" baseline="0" noProof="0" dirty="0"/>
              <a:t> </a:t>
            </a:r>
            <a:r>
              <a:rPr lang="hu-HU" baseline="0" noProof="0" dirty="0" err="1"/>
              <a:t>war</a:t>
            </a:r>
            <a:r>
              <a:rPr lang="hu-HU" baseline="0" noProof="0" dirty="0"/>
              <a:t>? 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0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 err="1"/>
              <a:t>But</a:t>
            </a:r>
            <a:r>
              <a:rPr lang="hu-HU" noProof="0" dirty="0"/>
              <a:t> </a:t>
            </a:r>
            <a:r>
              <a:rPr lang="hu-HU" noProof="0" dirty="0" err="1"/>
              <a:t>let</a:t>
            </a:r>
            <a:r>
              <a:rPr lang="hu-HU" noProof="0" dirty="0"/>
              <a:t> </a:t>
            </a:r>
            <a:r>
              <a:rPr lang="hu-HU" noProof="0" dirty="0" err="1"/>
              <a:t>me</a:t>
            </a:r>
            <a:r>
              <a:rPr lang="hu-HU" noProof="0" dirty="0"/>
              <a:t> start </a:t>
            </a:r>
            <a:r>
              <a:rPr lang="hu-HU" noProof="0" dirty="0" err="1"/>
              <a:t>from</a:t>
            </a:r>
            <a:r>
              <a:rPr lang="hu-HU" noProof="0" dirty="0"/>
              <a:t> </a:t>
            </a:r>
            <a:r>
              <a:rPr lang="hu-HU" noProof="0" dirty="0" err="1"/>
              <a:t>the</a:t>
            </a:r>
            <a:r>
              <a:rPr lang="hu-HU" noProof="0" dirty="0"/>
              <a:t> </a:t>
            </a:r>
            <a:r>
              <a:rPr lang="hu-HU" noProof="0" dirty="0" err="1"/>
              <a:t>beginning</a:t>
            </a:r>
            <a:r>
              <a:rPr lang="hu-HU" noProof="0" dirty="0"/>
              <a:t>!</a:t>
            </a:r>
            <a:r>
              <a:rPr lang="hu-HU" baseline="0" noProof="0" dirty="0"/>
              <a:t> Long </a:t>
            </a:r>
            <a:r>
              <a:rPr lang="hu-HU" baseline="0" noProof="0" dirty="0" err="1"/>
              <a:t>time</a:t>
            </a:r>
            <a:r>
              <a:rPr lang="hu-HU" baseline="0" noProof="0" dirty="0"/>
              <a:t> </a:t>
            </a:r>
            <a:r>
              <a:rPr lang="hu-HU" baseline="0" noProof="0" dirty="0" err="1"/>
              <a:t>ago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a </a:t>
            </a:r>
            <a:r>
              <a:rPr lang="hu-HU" baseline="0" noProof="0" dirty="0" err="1"/>
              <a:t>galaxy</a:t>
            </a:r>
            <a:r>
              <a:rPr lang="hu-HU" baseline="0" noProof="0" dirty="0"/>
              <a:t> far </a:t>
            </a:r>
            <a:r>
              <a:rPr lang="hu-HU" baseline="0" noProof="0" dirty="0" err="1"/>
              <a:t>far</a:t>
            </a:r>
            <a:r>
              <a:rPr lang="hu-HU" baseline="0" noProof="0" dirty="0"/>
              <a:t> </a:t>
            </a:r>
            <a:r>
              <a:rPr lang="hu-HU" baseline="0" noProof="0" dirty="0" err="1"/>
              <a:t>away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there</a:t>
            </a:r>
            <a:r>
              <a:rPr lang="hu-HU" baseline="0" noProof="0" dirty="0"/>
              <a:t> </a:t>
            </a:r>
            <a:r>
              <a:rPr lang="hu-HU" baseline="0" noProof="0" dirty="0" err="1"/>
              <a:t>was</a:t>
            </a:r>
            <a:r>
              <a:rPr lang="hu-HU" baseline="0" noProof="0" dirty="0"/>
              <a:t> no QE, </a:t>
            </a:r>
            <a:r>
              <a:rPr lang="hu-HU" baseline="0" noProof="0" dirty="0" err="1"/>
              <a:t>neither</a:t>
            </a:r>
            <a:r>
              <a:rPr lang="hu-HU" baseline="0" noProof="0" dirty="0"/>
              <a:t> </a:t>
            </a:r>
            <a:r>
              <a:rPr lang="hu-HU" baseline="0" noProof="0" dirty="0" err="1"/>
              <a:t>zero</a:t>
            </a:r>
            <a:r>
              <a:rPr lang="hu-HU" baseline="0" noProof="0" dirty="0"/>
              <a:t> interest </a:t>
            </a:r>
            <a:r>
              <a:rPr lang="hu-HU" baseline="0" noProof="0" dirty="0" err="1"/>
              <a:t>rates</a:t>
            </a:r>
            <a:r>
              <a:rPr lang="hu-HU" baseline="0" noProof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2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 err="1"/>
              <a:t>After</a:t>
            </a:r>
            <a:r>
              <a:rPr lang="hu-HU" noProof="0" dirty="0"/>
              <a:t> </a:t>
            </a:r>
            <a:r>
              <a:rPr lang="hu-HU" noProof="0" dirty="0" err="1"/>
              <a:t>the</a:t>
            </a:r>
            <a:r>
              <a:rPr lang="hu-HU" noProof="0" dirty="0"/>
              <a:t> </a:t>
            </a:r>
            <a:r>
              <a:rPr lang="hu-HU" noProof="0" dirty="0" err="1"/>
              <a:t>financial</a:t>
            </a:r>
            <a:r>
              <a:rPr lang="hu-HU" noProof="0" dirty="0"/>
              <a:t> </a:t>
            </a:r>
            <a:r>
              <a:rPr lang="hu-HU" noProof="0" dirty="0" err="1"/>
              <a:t>crisis</a:t>
            </a:r>
            <a:r>
              <a:rPr lang="hu-HU" noProof="0" dirty="0"/>
              <a:t> </a:t>
            </a:r>
            <a:r>
              <a:rPr lang="hu-HU" noProof="0" dirty="0" err="1"/>
              <a:t>we</a:t>
            </a:r>
            <a:r>
              <a:rPr lang="hu-HU" noProof="0" dirty="0"/>
              <a:t> </a:t>
            </a:r>
            <a:r>
              <a:rPr lang="hu-HU" noProof="0" dirty="0" err="1"/>
              <a:t>left</a:t>
            </a:r>
            <a:r>
              <a:rPr lang="hu-HU" noProof="0" dirty="0"/>
              <a:t> </a:t>
            </a:r>
            <a:r>
              <a:rPr lang="hu-HU" noProof="0" dirty="0" err="1"/>
              <a:t>with</a:t>
            </a:r>
            <a:r>
              <a:rPr lang="hu-HU" noProof="0" dirty="0"/>
              <a:t> </a:t>
            </a:r>
            <a:r>
              <a:rPr lang="hu-HU" noProof="0" dirty="0" err="1"/>
              <a:t>many</a:t>
            </a:r>
            <a:r>
              <a:rPr lang="hu-HU" baseline="0" noProof="0" dirty="0"/>
              <a:t> </a:t>
            </a:r>
            <a:r>
              <a:rPr lang="hu-HU" baseline="0" noProof="0" dirty="0" err="1"/>
              <a:t>problems</a:t>
            </a:r>
            <a:endParaRPr lang="hu-HU" noProof="0" dirty="0"/>
          </a:p>
          <a:p>
            <a:endParaRPr lang="hu-HU" baseline="0" noProof="0" dirty="0"/>
          </a:p>
          <a:p>
            <a:r>
              <a:rPr lang="hu-HU" baseline="0" noProof="0" dirty="0" err="1"/>
              <a:t>Low</a:t>
            </a:r>
            <a:r>
              <a:rPr lang="hu-HU" baseline="0" noProof="0" dirty="0"/>
              <a:t> </a:t>
            </a:r>
            <a:r>
              <a:rPr lang="hu-HU" baseline="0" noProof="0" dirty="0" err="1"/>
              <a:t>growth</a:t>
            </a:r>
            <a:r>
              <a:rPr lang="hu-HU" baseline="0" noProof="0" dirty="0"/>
              <a:t>: </a:t>
            </a:r>
            <a:r>
              <a:rPr lang="hu-HU" baseline="0" noProof="0" dirty="0" err="1"/>
              <a:t>according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OECD </a:t>
            </a:r>
            <a:r>
              <a:rPr lang="hu-HU" baseline="0" noProof="0" dirty="0" err="1"/>
              <a:t>latest</a:t>
            </a:r>
            <a:r>
              <a:rPr lang="hu-HU" baseline="0" noProof="0" dirty="0"/>
              <a:t> </a:t>
            </a:r>
            <a:r>
              <a:rPr lang="hu-HU" baseline="0" noProof="0" dirty="0" err="1"/>
              <a:t>report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World GDP </a:t>
            </a:r>
            <a:r>
              <a:rPr lang="hu-HU" baseline="0" noProof="0" dirty="0" err="1"/>
              <a:t>growth</a:t>
            </a:r>
            <a:r>
              <a:rPr lang="hu-HU" baseline="0" noProof="0" dirty="0"/>
              <a:t> </a:t>
            </a:r>
            <a:r>
              <a:rPr lang="hu-HU" baseline="0" noProof="0" dirty="0" err="1"/>
              <a:t>rate</a:t>
            </a:r>
            <a:r>
              <a:rPr lang="hu-HU" baseline="0" noProof="0" dirty="0"/>
              <a:t> </a:t>
            </a:r>
            <a:r>
              <a:rPr lang="hu-HU" baseline="0" noProof="0" dirty="0" err="1"/>
              <a:t>decreased</a:t>
            </a:r>
            <a:r>
              <a:rPr lang="hu-HU" baseline="0" noProof="0" dirty="0"/>
              <a:t> </a:t>
            </a:r>
            <a:r>
              <a:rPr lang="hu-HU" baseline="0" noProof="0" dirty="0" err="1"/>
              <a:t>from</a:t>
            </a:r>
            <a:r>
              <a:rPr lang="hu-HU" baseline="0" noProof="0" dirty="0"/>
              <a:t> 5%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below</a:t>
            </a:r>
            <a:r>
              <a:rPr lang="hu-HU" baseline="0" noProof="0" dirty="0"/>
              <a:t> 3%, and </a:t>
            </a:r>
            <a:r>
              <a:rPr lang="hu-HU" baseline="0" noProof="0" dirty="0" err="1"/>
              <a:t>expects</a:t>
            </a:r>
            <a:r>
              <a:rPr lang="hu-HU" baseline="0" noProof="0" dirty="0"/>
              <a:t> </a:t>
            </a:r>
            <a:r>
              <a:rPr lang="hu-HU" baseline="0" noProof="0" dirty="0" err="1"/>
              <a:t>little</a:t>
            </a:r>
            <a:r>
              <a:rPr lang="hu-HU" baseline="0" noProof="0" dirty="0"/>
              <a:t> </a:t>
            </a:r>
            <a:r>
              <a:rPr lang="hu-HU" baseline="0" noProof="0" dirty="0" err="1"/>
              <a:t>acceleration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3,5%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There</a:t>
            </a:r>
            <a:r>
              <a:rPr lang="hu-HU" baseline="0" noProof="0" dirty="0"/>
              <a:t> is no </a:t>
            </a:r>
            <a:r>
              <a:rPr lang="hu-HU" baseline="0" noProof="0" dirty="0" err="1"/>
              <a:t>or</a:t>
            </a:r>
            <a:r>
              <a:rPr lang="hu-HU" baseline="0" noProof="0" dirty="0"/>
              <a:t> </a:t>
            </a:r>
            <a:r>
              <a:rPr lang="hu-HU" baseline="0" noProof="0" dirty="0" err="1"/>
              <a:t>very</a:t>
            </a:r>
            <a:r>
              <a:rPr lang="hu-HU" baseline="0" noProof="0" dirty="0"/>
              <a:t> </a:t>
            </a:r>
            <a:r>
              <a:rPr lang="hu-HU" baseline="0" noProof="0" dirty="0" err="1"/>
              <a:t>little</a:t>
            </a:r>
            <a:r>
              <a:rPr lang="hu-HU" baseline="0" noProof="0" dirty="0"/>
              <a:t> </a:t>
            </a:r>
            <a:r>
              <a:rPr lang="hu-HU" baseline="0" noProof="0" dirty="0" err="1"/>
              <a:t>inflation</a:t>
            </a:r>
            <a:r>
              <a:rPr lang="hu-HU" baseline="0" noProof="0" dirty="0"/>
              <a:t>. </a:t>
            </a:r>
            <a:r>
              <a:rPr lang="hu-HU" baseline="0" noProof="0" dirty="0" err="1"/>
              <a:t>Core</a:t>
            </a:r>
            <a:r>
              <a:rPr lang="hu-HU" baseline="0" noProof="0" dirty="0"/>
              <a:t> CPI is </a:t>
            </a:r>
            <a:r>
              <a:rPr lang="hu-HU" baseline="0" noProof="0" dirty="0" err="1"/>
              <a:t>around</a:t>
            </a:r>
            <a:r>
              <a:rPr lang="hu-HU" baseline="0" noProof="0" dirty="0"/>
              <a:t> 2%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US, </a:t>
            </a:r>
            <a:r>
              <a:rPr lang="hu-HU" baseline="0" noProof="0" dirty="0" err="1"/>
              <a:t>but</a:t>
            </a:r>
            <a:r>
              <a:rPr lang="hu-HU" baseline="0" noProof="0" dirty="0"/>
              <a:t> </a:t>
            </a:r>
            <a:r>
              <a:rPr lang="hu-HU" baseline="0" noProof="0" dirty="0" err="1"/>
              <a:t>around</a:t>
            </a:r>
            <a:r>
              <a:rPr lang="hu-HU" baseline="0" noProof="0" dirty="0"/>
              <a:t> 1%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Euro </a:t>
            </a:r>
            <a:r>
              <a:rPr lang="hu-HU" baseline="0" noProof="0" dirty="0" err="1"/>
              <a:t>Zone</a:t>
            </a:r>
            <a:r>
              <a:rPr lang="hu-HU" baseline="0" noProof="0" dirty="0"/>
              <a:t>, </a:t>
            </a:r>
            <a:r>
              <a:rPr lang="hu-HU" baseline="0" noProof="0" dirty="0" err="1"/>
              <a:t>fell</a:t>
            </a:r>
            <a:r>
              <a:rPr lang="hu-HU" baseline="0" noProof="0" dirty="0"/>
              <a:t> back </a:t>
            </a:r>
            <a:r>
              <a:rPr lang="hu-HU" baseline="0" noProof="0" dirty="0" err="1"/>
              <a:t>below</a:t>
            </a:r>
            <a:r>
              <a:rPr lang="hu-HU" baseline="0" noProof="0" dirty="0"/>
              <a:t> 0%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</a:t>
            </a:r>
            <a:r>
              <a:rPr lang="hu-HU" baseline="0" noProof="0" dirty="0" err="1"/>
              <a:t>Japan</a:t>
            </a:r>
            <a:r>
              <a:rPr lang="hu-HU" baseline="0" noProof="0" dirty="0"/>
              <a:t>.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</a:t>
            </a:r>
            <a:r>
              <a:rPr lang="hu-HU" baseline="0" noProof="0" dirty="0" err="1"/>
              <a:t>China</a:t>
            </a:r>
            <a:r>
              <a:rPr lang="hu-HU" baseline="0" noProof="0" dirty="0"/>
              <a:t> 1,5% </a:t>
            </a:r>
          </a:p>
          <a:p>
            <a:endParaRPr lang="hu-HU" baseline="0" noProof="0" dirty="0"/>
          </a:p>
          <a:p>
            <a:endParaRPr lang="hu-HU" baseline="0" noProof="0" dirty="0"/>
          </a:p>
          <a:p>
            <a:r>
              <a:rPr lang="hu-HU" baseline="0" noProof="0" dirty="0" err="1"/>
              <a:t>While</a:t>
            </a:r>
            <a:r>
              <a:rPr lang="hu-HU" baseline="0" noProof="0" dirty="0"/>
              <a:t> </a:t>
            </a:r>
            <a:r>
              <a:rPr lang="hu-HU" baseline="0" noProof="0" dirty="0" err="1"/>
              <a:t>public</a:t>
            </a:r>
            <a:r>
              <a:rPr lang="hu-HU" baseline="0" noProof="0" dirty="0"/>
              <a:t> </a:t>
            </a:r>
            <a:r>
              <a:rPr lang="hu-HU" baseline="0" noProof="0" dirty="0" err="1"/>
              <a:t>debt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gdp</a:t>
            </a:r>
            <a:r>
              <a:rPr lang="hu-HU" baseline="0" noProof="0" dirty="0"/>
              <a:t> </a:t>
            </a:r>
            <a:r>
              <a:rPr lang="hu-HU" baseline="0" noProof="0" dirty="0" err="1"/>
              <a:t>increased</a:t>
            </a:r>
            <a:r>
              <a:rPr lang="hu-HU" baseline="0" noProof="0" dirty="0"/>
              <a:t> </a:t>
            </a:r>
            <a:r>
              <a:rPr lang="hu-HU" baseline="0" noProof="0" dirty="0" err="1"/>
              <a:t>from</a:t>
            </a:r>
            <a:r>
              <a:rPr lang="hu-HU" baseline="0" noProof="0" dirty="0"/>
              <a:t> end of 2007 </a:t>
            </a:r>
            <a:r>
              <a:rPr lang="hu-HU" baseline="0" noProof="0" dirty="0" err="1"/>
              <a:t>till</a:t>
            </a:r>
            <a:r>
              <a:rPr lang="hu-HU" baseline="0" noProof="0" dirty="0"/>
              <a:t> </a:t>
            </a:r>
            <a:r>
              <a:rPr lang="hu-HU" baseline="0" noProof="0" dirty="0" err="1"/>
              <a:t>today</a:t>
            </a:r>
            <a:r>
              <a:rPr lang="hu-HU" baseline="0" noProof="0" dirty="0"/>
              <a:t> </a:t>
            </a:r>
          </a:p>
          <a:p>
            <a:r>
              <a:rPr lang="hu-HU" baseline="0" noProof="0" dirty="0"/>
              <a:t>USA </a:t>
            </a:r>
            <a:r>
              <a:rPr lang="hu-HU" baseline="0" noProof="0" dirty="0" err="1"/>
              <a:t>from</a:t>
            </a:r>
            <a:r>
              <a:rPr lang="hu-HU" baseline="0" noProof="0" dirty="0"/>
              <a:t> 62%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102%</a:t>
            </a:r>
          </a:p>
          <a:p>
            <a:r>
              <a:rPr lang="hu-HU" baseline="0" noProof="0" dirty="0"/>
              <a:t>UK </a:t>
            </a:r>
            <a:r>
              <a:rPr lang="hu-HU" baseline="0" noProof="0" dirty="0" err="1"/>
              <a:t>from</a:t>
            </a:r>
            <a:r>
              <a:rPr lang="hu-HU" baseline="0" noProof="0" dirty="0"/>
              <a:t> 43%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90%</a:t>
            </a:r>
          </a:p>
          <a:p>
            <a:r>
              <a:rPr lang="hu-HU" baseline="0" noProof="0" dirty="0"/>
              <a:t>EUR </a:t>
            </a:r>
            <a:r>
              <a:rPr lang="hu-HU" baseline="0" noProof="0" dirty="0" err="1"/>
              <a:t>area</a:t>
            </a:r>
            <a:r>
              <a:rPr lang="hu-HU" baseline="0" noProof="0" dirty="0"/>
              <a:t> </a:t>
            </a:r>
            <a:r>
              <a:rPr lang="hu-HU" baseline="0" noProof="0" dirty="0" err="1"/>
              <a:t>from</a:t>
            </a:r>
            <a:r>
              <a:rPr lang="hu-HU" baseline="0" noProof="0" dirty="0"/>
              <a:t> 65%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90% </a:t>
            </a:r>
          </a:p>
          <a:p>
            <a:r>
              <a:rPr lang="hu-HU" baseline="0" noProof="0" dirty="0" err="1"/>
              <a:t>Japan</a:t>
            </a:r>
            <a:r>
              <a:rPr lang="hu-HU" baseline="0" noProof="0" dirty="0"/>
              <a:t> 170%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228% 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Need</a:t>
            </a:r>
            <a:r>
              <a:rPr lang="hu-HU" baseline="0" noProof="0" dirty="0"/>
              <a:t> a </a:t>
            </a:r>
            <a:r>
              <a:rPr lang="hu-HU" baseline="0" noProof="0" dirty="0" err="1"/>
              <a:t>solution</a:t>
            </a:r>
            <a:r>
              <a:rPr lang="hu-HU" baseline="0" noProof="0" dirty="0"/>
              <a:t>! </a:t>
            </a:r>
          </a:p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8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noProof="0" dirty="0" err="1"/>
              <a:t>But</a:t>
            </a:r>
            <a:r>
              <a:rPr lang="hu-HU" baseline="0" noProof="0" dirty="0"/>
              <a:t> </a:t>
            </a:r>
            <a:r>
              <a:rPr lang="hu-HU" baseline="0" noProof="0" dirty="0" err="1"/>
              <a:t>due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financial</a:t>
            </a:r>
            <a:r>
              <a:rPr lang="hu-HU" baseline="0" noProof="0" dirty="0"/>
              <a:t> </a:t>
            </a:r>
            <a:r>
              <a:rPr lang="hu-HU" baseline="0" noProof="0" dirty="0" err="1"/>
              <a:t>crises</a:t>
            </a:r>
            <a:r>
              <a:rPr lang="hu-HU" baseline="0" noProof="0" dirty="0"/>
              <a:t>, and </a:t>
            </a:r>
            <a:r>
              <a:rPr lang="hu-HU" baseline="0" noProof="0" dirty="0" err="1"/>
              <a:t>its</a:t>
            </a:r>
            <a:r>
              <a:rPr lang="hu-HU" baseline="0" noProof="0" dirty="0"/>
              <a:t> </a:t>
            </a:r>
            <a:r>
              <a:rPr lang="hu-HU" baseline="0" noProof="0" dirty="0" err="1"/>
              <a:t>consequences</a:t>
            </a:r>
            <a:r>
              <a:rPr lang="hu-HU" baseline="0" noProof="0" dirty="0"/>
              <a:t> </a:t>
            </a:r>
          </a:p>
          <a:p>
            <a:r>
              <a:rPr lang="hu-HU" baseline="0" noProof="0" dirty="0" err="1"/>
              <a:t>Central</a:t>
            </a:r>
            <a:r>
              <a:rPr lang="hu-HU" baseline="0" noProof="0" dirty="0"/>
              <a:t> </a:t>
            </a:r>
            <a:r>
              <a:rPr lang="hu-HU" baseline="0" noProof="0" dirty="0" err="1"/>
              <a:t>banks</a:t>
            </a:r>
            <a:r>
              <a:rPr lang="hu-HU" baseline="0" noProof="0" dirty="0"/>
              <a:t> </a:t>
            </a:r>
            <a:r>
              <a:rPr lang="hu-HU" baseline="0" noProof="0" dirty="0" err="1"/>
              <a:t>cut</a:t>
            </a:r>
            <a:r>
              <a:rPr lang="hu-HU" baseline="0" noProof="0" dirty="0"/>
              <a:t> interest </a:t>
            </a:r>
            <a:r>
              <a:rPr lang="hu-HU" baseline="0" noProof="0" dirty="0" err="1"/>
              <a:t>rates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zero</a:t>
            </a:r>
            <a:r>
              <a:rPr lang="hu-HU" baseline="0" noProof="0" dirty="0"/>
              <a:t> and </a:t>
            </a:r>
            <a:r>
              <a:rPr lang="hu-HU" baseline="0" noProof="0" dirty="0" err="1"/>
              <a:t>started</a:t>
            </a:r>
            <a:r>
              <a:rPr lang="hu-HU" baseline="0" noProof="0" dirty="0"/>
              <a:t> </a:t>
            </a:r>
            <a:r>
              <a:rPr lang="hu-HU" baseline="0" noProof="0" dirty="0" err="1"/>
              <a:t>agressive</a:t>
            </a:r>
            <a:r>
              <a:rPr lang="hu-HU" baseline="0" noProof="0" dirty="0"/>
              <a:t> </a:t>
            </a:r>
            <a:r>
              <a:rPr lang="hu-HU" baseline="0" noProof="0" dirty="0" err="1"/>
              <a:t>asset</a:t>
            </a:r>
            <a:r>
              <a:rPr lang="hu-HU" baseline="0" noProof="0" dirty="0"/>
              <a:t> </a:t>
            </a:r>
            <a:r>
              <a:rPr lang="hu-HU" baseline="0" noProof="0" dirty="0" err="1"/>
              <a:t>purchase</a:t>
            </a:r>
            <a:r>
              <a:rPr lang="hu-HU" baseline="0" noProof="0" dirty="0"/>
              <a:t> </a:t>
            </a:r>
            <a:r>
              <a:rPr lang="hu-HU" baseline="0" noProof="0" dirty="0" err="1"/>
              <a:t>programms</a:t>
            </a:r>
            <a:endParaRPr lang="hu-HU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/>
              <a:t>The </a:t>
            </a:r>
            <a:r>
              <a:rPr lang="hu-HU" baseline="0" noProof="0" dirty="0" err="1"/>
              <a:t>FED’s</a:t>
            </a:r>
            <a:r>
              <a:rPr lang="hu-HU" baseline="0" noProof="0" dirty="0"/>
              <a:t> </a:t>
            </a:r>
            <a:r>
              <a:rPr lang="hu-HU" baseline="0" noProof="0" dirty="0" err="1"/>
              <a:t>balance</a:t>
            </a:r>
            <a:r>
              <a:rPr lang="hu-HU" baseline="0" noProof="0" dirty="0"/>
              <a:t> </a:t>
            </a:r>
            <a:r>
              <a:rPr lang="hu-HU" baseline="0" noProof="0" dirty="0" err="1"/>
              <a:t>sheet</a:t>
            </a:r>
            <a:r>
              <a:rPr lang="hu-HU" baseline="0" noProof="0" dirty="0"/>
              <a:t> </a:t>
            </a:r>
            <a:r>
              <a:rPr lang="hu-HU" baseline="0" noProof="0" dirty="0" err="1"/>
              <a:t>increased</a:t>
            </a:r>
            <a:r>
              <a:rPr lang="hu-HU" baseline="0" noProof="0" dirty="0"/>
              <a:t> 3 </a:t>
            </a:r>
            <a:r>
              <a:rPr lang="hu-HU" baseline="0" noProof="0" dirty="0" err="1"/>
              <a:t>times</a:t>
            </a:r>
            <a:r>
              <a:rPr lang="hu-HU" baseline="0" noProof="0" dirty="0"/>
              <a:t> </a:t>
            </a:r>
            <a:r>
              <a:rPr lang="hu-HU" baseline="0" noProof="0" dirty="0" err="1"/>
              <a:t>comapred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GDP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/>
              <a:t>The ECB </a:t>
            </a:r>
            <a:r>
              <a:rPr lang="hu-HU" baseline="0" noProof="0" dirty="0" err="1"/>
              <a:t>balance</a:t>
            </a:r>
            <a:r>
              <a:rPr lang="hu-HU" baseline="0" noProof="0" dirty="0"/>
              <a:t> </a:t>
            </a:r>
            <a:r>
              <a:rPr lang="hu-HU" baseline="0" noProof="0" dirty="0" err="1"/>
              <a:t>sheet</a:t>
            </a:r>
            <a:r>
              <a:rPr lang="hu-HU" baseline="0" noProof="0" dirty="0"/>
              <a:t> </a:t>
            </a:r>
            <a:r>
              <a:rPr lang="hu-HU" baseline="0" noProof="0" dirty="0" err="1"/>
              <a:t>increased</a:t>
            </a:r>
            <a:r>
              <a:rPr lang="hu-HU" baseline="0" noProof="0" dirty="0"/>
              <a:t> </a:t>
            </a:r>
            <a:r>
              <a:rPr lang="hu-HU" baseline="0" noProof="0" dirty="0" err="1"/>
              <a:t>doubled</a:t>
            </a:r>
            <a:r>
              <a:rPr lang="hu-HU" baseline="0" noProof="0" dirty="0"/>
              <a:t> and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ECB </a:t>
            </a:r>
            <a:r>
              <a:rPr lang="hu-HU" baseline="0" noProof="0" dirty="0" err="1"/>
              <a:t>still</a:t>
            </a:r>
            <a:r>
              <a:rPr lang="hu-HU" baseline="0" noProof="0" dirty="0"/>
              <a:t> </a:t>
            </a:r>
            <a:r>
              <a:rPr lang="hu-HU" baseline="0" noProof="0" dirty="0" err="1"/>
              <a:t>buys</a:t>
            </a:r>
            <a:r>
              <a:rPr lang="hu-HU" baseline="0" noProof="0" dirty="0"/>
              <a:t> EUR 80 </a:t>
            </a:r>
            <a:r>
              <a:rPr lang="hu-HU" baseline="0" noProof="0" dirty="0" err="1"/>
              <a:t>billion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asstes</a:t>
            </a:r>
            <a:r>
              <a:rPr lang="hu-HU" baseline="0" noProof="0" dirty="0"/>
              <a:t> per </a:t>
            </a:r>
            <a:r>
              <a:rPr lang="hu-HU" baseline="0" noProof="0" dirty="0" err="1"/>
              <a:t>month</a:t>
            </a:r>
            <a:endParaRPr lang="hu-HU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/>
              <a:t>The Bank of </a:t>
            </a:r>
            <a:r>
              <a:rPr lang="hu-HU" baseline="0" noProof="0" dirty="0" err="1"/>
              <a:t>Japan’s</a:t>
            </a:r>
            <a:r>
              <a:rPr lang="hu-HU" baseline="0" noProof="0" dirty="0"/>
              <a:t> </a:t>
            </a:r>
            <a:r>
              <a:rPr lang="hu-HU" baseline="0" noProof="0" dirty="0" err="1"/>
              <a:t>balance</a:t>
            </a:r>
            <a:r>
              <a:rPr lang="hu-HU" baseline="0" noProof="0" dirty="0"/>
              <a:t> </a:t>
            </a:r>
            <a:r>
              <a:rPr lang="hu-HU" baseline="0" noProof="0" dirty="0" err="1"/>
              <a:t>sheet</a:t>
            </a:r>
            <a:r>
              <a:rPr lang="hu-HU" baseline="0" noProof="0" dirty="0"/>
              <a:t> </a:t>
            </a:r>
            <a:r>
              <a:rPr lang="hu-HU" baseline="0" noProof="0" dirty="0" err="1"/>
              <a:t>ballooned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70% </a:t>
            </a:r>
            <a:r>
              <a:rPr lang="hu-HU" baseline="0" noProof="0" dirty="0" err="1"/>
              <a:t>compared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GDP</a:t>
            </a:r>
          </a:p>
          <a:p>
            <a:endParaRPr lang="hu-HU" baseline="0" noProof="0" dirty="0"/>
          </a:p>
          <a:p>
            <a:endParaRPr lang="hu-HU" baseline="0" noProof="0" dirty="0"/>
          </a:p>
          <a:p>
            <a:r>
              <a:rPr lang="hu-HU" baseline="0" noProof="0" dirty="0" err="1"/>
              <a:t>Why</a:t>
            </a:r>
            <a:r>
              <a:rPr lang="hu-HU" baseline="0" noProof="0" dirty="0"/>
              <a:t> </a:t>
            </a:r>
            <a:r>
              <a:rPr lang="hu-HU" baseline="0" noProof="0" dirty="0" err="1"/>
              <a:t>did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they</a:t>
            </a:r>
            <a:r>
              <a:rPr lang="hu-HU" baseline="0" noProof="0" dirty="0"/>
              <a:t> </a:t>
            </a:r>
            <a:r>
              <a:rPr lang="hu-HU" baseline="0" noProof="0" dirty="0" err="1"/>
              <a:t>do</a:t>
            </a:r>
            <a:r>
              <a:rPr lang="hu-HU" baseline="0" noProof="0" dirty="0"/>
              <a:t> </a:t>
            </a:r>
            <a:r>
              <a:rPr lang="hu-HU" baseline="0" noProof="0" dirty="0" err="1"/>
              <a:t>it</a:t>
            </a:r>
            <a:r>
              <a:rPr lang="hu-HU" baseline="0" noProof="0" dirty="0"/>
              <a:t>? </a:t>
            </a:r>
          </a:p>
          <a:p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stimulate</a:t>
            </a:r>
            <a:r>
              <a:rPr lang="hu-HU" baseline="0" noProof="0" dirty="0"/>
              <a:t> </a:t>
            </a:r>
            <a:r>
              <a:rPr lang="hu-HU" baseline="0" noProof="0" dirty="0" err="1"/>
              <a:t>consumption</a:t>
            </a:r>
            <a:endParaRPr lang="hu-HU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stimulate</a:t>
            </a:r>
            <a:r>
              <a:rPr lang="hu-HU" baseline="0" noProof="0" dirty="0"/>
              <a:t> </a:t>
            </a:r>
            <a:r>
              <a:rPr lang="hu-HU" baseline="0" noProof="0" dirty="0" err="1"/>
              <a:t>new</a:t>
            </a:r>
            <a:r>
              <a:rPr lang="hu-HU" baseline="0" noProof="0" dirty="0"/>
              <a:t> </a:t>
            </a:r>
            <a:r>
              <a:rPr lang="hu-HU" baseline="0" noProof="0" dirty="0" err="1"/>
              <a:t>investments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through</a:t>
            </a:r>
            <a:r>
              <a:rPr lang="hu-HU" baseline="0" noProof="0" dirty="0"/>
              <a:t> </a:t>
            </a:r>
            <a:r>
              <a:rPr lang="hu-HU" baseline="0" noProof="0" dirty="0" err="1"/>
              <a:t>cheaper</a:t>
            </a:r>
            <a:r>
              <a:rPr lang="hu-HU" baseline="0" noProof="0" dirty="0"/>
              <a:t> </a:t>
            </a:r>
            <a:r>
              <a:rPr lang="hu-HU" baseline="0" noProof="0" dirty="0" err="1"/>
              <a:t>long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term</a:t>
            </a:r>
            <a:r>
              <a:rPr lang="hu-HU" baseline="0" noProof="0" dirty="0"/>
              <a:t> </a:t>
            </a:r>
            <a:r>
              <a:rPr lang="hu-HU" baseline="0" noProof="0" dirty="0" err="1"/>
              <a:t>refinancing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rates</a:t>
            </a:r>
            <a:endParaRPr lang="hu-HU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increase</a:t>
            </a:r>
            <a:r>
              <a:rPr lang="hu-HU" baseline="0" noProof="0" dirty="0"/>
              <a:t> </a:t>
            </a:r>
            <a:r>
              <a:rPr lang="hu-HU" baseline="0" noProof="0" dirty="0" err="1"/>
              <a:t>inflation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their</a:t>
            </a:r>
            <a:r>
              <a:rPr lang="hu-HU" baseline="0" noProof="0" dirty="0"/>
              <a:t> </a:t>
            </a:r>
            <a:r>
              <a:rPr lang="hu-HU" baseline="0" noProof="0" dirty="0" err="1"/>
              <a:t>target</a:t>
            </a:r>
            <a:r>
              <a:rPr lang="hu-HU" baseline="0" noProof="0" dirty="0"/>
              <a:t> </a:t>
            </a:r>
            <a:r>
              <a:rPr lang="hu-HU" baseline="0" noProof="0" dirty="0" err="1"/>
              <a:t>levels</a:t>
            </a:r>
            <a:endParaRPr lang="hu-HU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/>
              <a:t>And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weaken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their</a:t>
            </a:r>
            <a:r>
              <a:rPr lang="hu-HU" baseline="0" noProof="0" dirty="0"/>
              <a:t> </a:t>
            </a:r>
            <a:r>
              <a:rPr lang="hu-HU" baseline="0" noProof="0" dirty="0" err="1"/>
              <a:t>currencies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</a:t>
            </a:r>
            <a:r>
              <a:rPr lang="hu-HU" baseline="0" noProof="0" dirty="0" err="1"/>
              <a:t>competitive</a:t>
            </a:r>
            <a:r>
              <a:rPr lang="hu-HU" baseline="0" noProof="0" dirty="0"/>
              <a:t> </a:t>
            </a:r>
            <a:r>
              <a:rPr lang="hu-HU" baseline="0" noProof="0" dirty="0" err="1"/>
              <a:t>devaluation</a:t>
            </a:r>
            <a:r>
              <a:rPr lang="hu-HU" baseline="0" noProof="0" dirty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noProof="0" dirty="0"/>
          </a:p>
          <a:p>
            <a:endParaRPr lang="hu-HU" baseline="0" noProof="0" dirty="0"/>
          </a:p>
          <a:p>
            <a:endParaRPr lang="hu-HU" baseline="0" noProof="0" dirty="0"/>
          </a:p>
          <a:p>
            <a:endParaRPr lang="hu-HU" baseline="0" noProof="0" dirty="0"/>
          </a:p>
          <a:p>
            <a:endParaRPr lang="hu-HU" baseline="0" noProof="0" dirty="0"/>
          </a:p>
          <a:p>
            <a:endParaRPr lang="hu-HU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9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European</a:t>
            </a:r>
            <a:r>
              <a:rPr lang="hu-HU" baseline="0" dirty="0"/>
              <a:t> </a:t>
            </a:r>
            <a:r>
              <a:rPr lang="hu-HU" baseline="0" dirty="0" err="1"/>
              <a:t>banks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parking </a:t>
            </a:r>
            <a:r>
              <a:rPr lang="hu-HU" baseline="0" dirty="0" err="1"/>
              <a:t>deposits</a:t>
            </a:r>
            <a:r>
              <a:rPr lang="hu-HU" baseline="0" dirty="0"/>
              <a:t> </a:t>
            </a:r>
            <a:r>
              <a:rPr lang="hu-HU" baseline="0" dirty="0" err="1"/>
              <a:t>six</a:t>
            </a:r>
            <a:r>
              <a:rPr lang="hu-HU" baseline="0" dirty="0"/>
              <a:t> fold </a:t>
            </a:r>
            <a:r>
              <a:rPr lang="hu-HU" baseline="0" dirty="0" err="1"/>
              <a:t>with</a:t>
            </a:r>
            <a:r>
              <a:rPr lang="hu-HU" baseline="0" dirty="0"/>
              <a:t> ECB </a:t>
            </a:r>
            <a:r>
              <a:rPr lang="hu-HU" baseline="0" dirty="0" err="1"/>
              <a:t>after</a:t>
            </a:r>
            <a:r>
              <a:rPr lang="hu-HU" baseline="0" dirty="0"/>
              <a:t> </a:t>
            </a:r>
            <a:r>
              <a:rPr lang="hu-HU" baseline="0" dirty="0" err="1"/>
              <a:t>rates</a:t>
            </a:r>
            <a:r>
              <a:rPr lang="hu-HU" baseline="0" dirty="0"/>
              <a:t> </a:t>
            </a:r>
            <a:r>
              <a:rPr lang="hu-HU" baseline="0" dirty="0" err="1"/>
              <a:t>went</a:t>
            </a:r>
            <a:r>
              <a:rPr lang="hu-HU" baseline="0" dirty="0"/>
              <a:t> </a:t>
            </a:r>
            <a:r>
              <a:rPr lang="hu-HU" baseline="0" dirty="0" err="1"/>
              <a:t>negative</a:t>
            </a:r>
            <a:endParaRPr lang="hu-HU" baseline="0" dirty="0"/>
          </a:p>
          <a:p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largest</a:t>
            </a:r>
            <a:r>
              <a:rPr lang="hu-HU" baseline="0" dirty="0"/>
              <a:t> EUR </a:t>
            </a:r>
            <a:r>
              <a:rPr lang="hu-HU" baseline="0" dirty="0" err="1"/>
              <a:t>countries</a:t>
            </a:r>
            <a:r>
              <a:rPr lang="hu-HU" baseline="0" dirty="0"/>
              <a:t> </a:t>
            </a:r>
            <a:r>
              <a:rPr lang="hu-HU" baseline="0" dirty="0" err="1"/>
              <a:t>corporate</a:t>
            </a:r>
            <a:r>
              <a:rPr lang="hu-HU" baseline="0" dirty="0"/>
              <a:t> credit </a:t>
            </a:r>
            <a:r>
              <a:rPr lang="hu-HU" baseline="0" dirty="0" err="1"/>
              <a:t>growth</a:t>
            </a:r>
            <a:r>
              <a:rPr lang="hu-HU" baseline="0" dirty="0"/>
              <a:t> is starting </a:t>
            </a:r>
            <a:r>
              <a:rPr lang="hu-HU" baseline="0" dirty="0" err="1"/>
              <a:t>to</a:t>
            </a:r>
            <a:r>
              <a:rPr lang="hu-HU" baseline="0" dirty="0"/>
              <a:t> go back </a:t>
            </a:r>
            <a:r>
              <a:rPr lang="hu-HU" baseline="0" dirty="0" err="1"/>
              <a:t>to</a:t>
            </a:r>
            <a:r>
              <a:rPr lang="hu-HU" baseline="0" dirty="0"/>
              <a:t> </a:t>
            </a:r>
            <a:r>
              <a:rPr lang="hu-HU" baseline="0" dirty="0" err="1"/>
              <a:t>positive</a:t>
            </a:r>
            <a:endParaRPr lang="hu-HU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 err="1"/>
              <a:t>But</a:t>
            </a:r>
            <a:r>
              <a:rPr lang="hu-HU" noProof="0" dirty="0"/>
              <a:t> back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the</a:t>
            </a:r>
            <a:r>
              <a:rPr lang="hu-HU" noProof="0" dirty="0"/>
              <a:t> </a:t>
            </a:r>
            <a:r>
              <a:rPr lang="hu-HU" noProof="0" dirty="0" err="1"/>
              <a:t>original</a:t>
            </a:r>
            <a:r>
              <a:rPr lang="hu-HU" noProof="0" dirty="0"/>
              <a:t> </a:t>
            </a:r>
            <a:r>
              <a:rPr lang="hu-HU" noProof="0" dirty="0" err="1"/>
              <a:t>question</a:t>
            </a:r>
            <a:r>
              <a:rPr lang="hu-HU" noProof="0" dirty="0"/>
              <a:t>: Is </a:t>
            </a:r>
            <a:r>
              <a:rPr lang="hu-HU" noProof="0" dirty="0" err="1"/>
              <a:t>there</a:t>
            </a:r>
            <a:r>
              <a:rPr lang="hu-HU" noProof="0" dirty="0"/>
              <a:t> a </a:t>
            </a:r>
            <a:r>
              <a:rPr lang="hu-HU" noProof="0" dirty="0" err="1"/>
              <a:t>currency</a:t>
            </a:r>
            <a:r>
              <a:rPr lang="hu-HU" noProof="0" dirty="0"/>
              <a:t> </a:t>
            </a:r>
            <a:r>
              <a:rPr lang="hu-HU" noProof="0" dirty="0" err="1"/>
              <a:t>war</a:t>
            </a:r>
            <a:r>
              <a:rPr lang="hu-HU" noProof="0" dirty="0"/>
              <a:t> out </a:t>
            </a:r>
            <a:r>
              <a:rPr lang="hu-HU" noProof="0" dirty="0" err="1"/>
              <a:t>there</a:t>
            </a:r>
            <a:r>
              <a:rPr lang="hu-HU" noProof="0" dirty="0"/>
              <a:t>?</a:t>
            </a:r>
          </a:p>
          <a:p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answer</a:t>
            </a:r>
            <a:r>
              <a:rPr lang="hu-HU" noProof="0" dirty="0"/>
              <a:t> </a:t>
            </a:r>
            <a:r>
              <a:rPr lang="hu-HU" noProof="0" dirty="0" err="1"/>
              <a:t>this</a:t>
            </a:r>
            <a:r>
              <a:rPr lang="hu-HU" noProof="0" dirty="0"/>
              <a:t> </a:t>
            </a:r>
            <a:r>
              <a:rPr lang="hu-HU" noProof="0" dirty="0" err="1"/>
              <a:t>question</a:t>
            </a:r>
            <a:r>
              <a:rPr lang="hu-HU" noProof="0" dirty="0"/>
              <a:t> </a:t>
            </a:r>
            <a:r>
              <a:rPr lang="hu-HU" noProof="0" dirty="0" err="1"/>
              <a:t>we</a:t>
            </a:r>
            <a:r>
              <a:rPr lang="hu-HU" baseline="0" noProof="0" dirty="0"/>
              <a:t> </a:t>
            </a:r>
            <a:r>
              <a:rPr lang="hu-HU" baseline="0" noProof="0" dirty="0" err="1"/>
              <a:t>should</a:t>
            </a:r>
            <a:r>
              <a:rPr lang="hu-HU" baseline="0" noProof="0" dirty="0"/>
              <a:t> </a:t>
            </a:r>
            <a:r>
              <a:rPr lang="hu-HU" baseline="0" noProof="0" dirty="0" err="1"/>
              <a:t>try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answer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following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question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first</a:t>
            </a:r>
            <a:r>
              <a:rPr lang="hu-HU" baseline="0" noProof="0" dirty="0"/>
              <a:t>: Is </a:t>
            </a:r>
            <a:r>
              <a:rPr lang="hu-HU" baseline="0" noProof="0" dirty="0" err="1"/>
              <a:t>money</a:t>
            </a:r>
            <a:r>
              <a:rPr lang="hu-HU" baseline="0" noProof="0" dirty="0"/>
              <a:t> printing a </a:t>
            </a:r>
            <a:r>
              <a:rPr lang="hu-HU" baseline="0" noProof="0" dirty="0" err="1"/>
              <a:t>zero</a:t>
            </a:r>
            <a:r>
              <a:rPr lang="hu-HU" baseline="0" noProof="0" dirty="0"/>
              <a:t> sum game? 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Some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economist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strongly</a:t>
            </a:r>
            <a:r>
              <a:rPr lang="hu-HU" baseline="0" noProof="0" dirty="0"/>
              <a:t> </a:t>
            </a:r>
            <a:r>
              <a:rPr lang="hu-HU" baseline="0" noProof="0" dirty="0" err="1"/>
              <a:t>believe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it</a:t>
            </a:r>
            <a:r>
              <a:rPr lang="hu-HU" baseline="0" noProof="0" dirty="0"/>
              <a:t> is, </a:t>
            </a:r>
            <a:r>
              <a:rPr lang="hu-HU" baseline="0" noProof="0" dirty="0" err="1"/>
              <a:t>because</a:t>
            </a:r>
            <a:r>
              <a:rPr lang="hu-HU" baseline="0" noProof="0" dirty="0"/>
              <a:t> </a:t>
            </a:r>
            <a:r>
              <a:rPr lang="hu-HU" baseline="0" noProof="0" dirty="0" err="1"/>
              <a:t>if</a:t>
            </a:r>
            <a:r>
              <a:rPr lang="hu-HU" baseline="0" noProof="0" dirty="0"/>
              <a:t> </a:t>
            </a:r>
            <a:r>
              <a:rPr lang="hu-HU" baseline="0" noProof="0" dirty="0" err="1"/>
              <a:t>one</a:t>
            </a:r>
            <a:r>
              <a:rPr lang="hu-HU" baseline="0" noProof="0" dirty="0"/>
              <a:t> </a:t>
            </a:r>
            <a:r>
              <a:rPr lang="hu-HU" baseline="0" noProof="0" dirty="0" err="1"/>
              <a:t>currency</a:t>
            </a:r>
            <a:r>
              <a:rPr lang="hu-HU" baseline="0" noProof="0" dirty="0"/>
              <a:t> </a:t>
            </a:r>
            <a:r>
              <a:rPr lang="hu-HU" baseline="0" noProof="0" dirty="0" err="1"/>
              <a:t>depreciates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then</a:t>
            </a:r>
            <a:r>
              <a:rPr lang="hu-HU" baseline="0" noProof="0" dirty="0"/>
              <a:t> </a:t>
            </a:r>
            <a:r>
              <a:rPr lang="hu-HU" baseline="0" noProof="0" dirty="0" err="1"/>
              <a:t>another</a:t>
            </a:r>
            <a:r>
              <a:rPr lang="hu-HU" baseline="0" noProof="0" dirty="0"/>
              <a:t> </a:t>
            </a:r>
            <a:r>
              <a:rPr lang="hu-HU" baseline="0" noProof="0" dirty="0" err="1"/>
              <a:t>will</a:t>
            </a:r>
            <a:r>
              <a:rPr lang="hu-HU" baseline="0" noProof="0" dirty="0"/>
              <a:t> </a:t>
            </a:r>
            <a:r>
              <a:rPr lang="hu-HU" baseline="0" noProof="0" dirty="0" err="1"/>
              <a:t>simultanuously</a:t>
            </a:r>
            <a:r>
              <a:rPr lang="hu-HU" baseline="0" noProof="0" dirty="0"/>
              <a:t> </a:t>
            </a:r>
            <a:r>
              <a:rPr lang="hu-HU" baseline="0" noProof="0" dirty="0" err="1"/>
              <a:t>appreciate</a:t>
            </a:r>
            <a:r>
              <a:rPr lang="hu-HU" baseline="0" noProof="0" dirty="0"/>
              <a:t>, hence </a:t>
            </a:r>
            <a:r>
              <a:rPr lang="hu-HU" baseline="0" noProof="0" dirty="0" err="1"/>
              <a:t>it</a:t>
            </a:r>
            <a:r>
              <a:rPr lang="hu-HU" baseline="0" noProof="0" dirty="0"/>
              <a:t> must be a </a:t>
            </a:r>
            <a:r>
              <a:rPr lang="hu-HU" baseline="0" noProof="0" dirty="0" err="1"/>
              <a:t>zero</a:t>
            </a:r>
            <a:r>
              <a:rPr lang="hu-HU" baseline="0" noProof="0" dirty="0"/>
              <a:t> sum game. 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Other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economists</a:t>
            </a:r>
            <a:r>
              <a:rPr lang="hu-HU" baseline="0" noProof="0" dirty="0"/>
              <a:t> </a:t>
            </a:r>
            <a:r>
              <a:rPr lang="hu-HU" baseline="0" noProof="0" dirty="0" err="1"/>
              <a:t>say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money</a:t>
            </a:r>
            <a:r>
              <a:rPr lang="hu-HU" baseline="0" noProof="0" dirty="0"/>
              <a:t> printing </a:t>
            </a:r>
            <a:r>
              <a:rPr lang="hu-HU" baseline="0" noProof="0" dirty="0" err="1"/>
              <a:t>helps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economy</a:t>
            </a:r>
            <a:r>
              <a:rPr lang="hu-HU" baseline="0" noProof="0" dirty="0"/>
              <a:t> </a:t>
            </a:r>
            <a:r>
              <a:rPr lang="hu-HU" baseline="0" noProof="0" dirty="0" err="1"/>
              <a:t>via</a:t>
            </a:r>
            <a:r>
              <a:rPr lang="hu-HU" baseline="0" noProof="0" dirty="0"/>
              <a:t> credit </a:t>
            </a:r>
            <a:r>
              <a:rPr lang="hu-HU" baseline="0" noProof="0" dirty="0" err="1"/>
              <a:t>channels</a:t>
            </a:r>
            <a:r>
              <a:rPr lang="hu-HU" baseline="0" noProof="0" dirty="0"/>
              <a:t>, </a:t>
            </a:r>
            <a:r>
              <a:rPr lang="hu-HU" baseline="0" noProof="0" dirty="0" err="1"/>
              <a:t>consumption</a:t>
            </a:r>
            <a:r>
              <a:rPr lang="hu-HU" baseline="0" noProof="0" dirty="0"/>
              <a:t>, and </a:t>
            </a:r>
            <a:r>
              <a:rPr lang="hu-HU" baseline="0" noProof="0" dirty="0" err="1"/>
              <a:t>lower</a:t>
            </a:r>
            <a:r>
              <a:rPr lang="hu-HU" baseline="0" noProof="0" dirty="0"/>
              <a:t> </a:t>
            </a:r>
            <a:r>
              <a:rPr lang="hu-HU" baseline="0" noProof="0" dirty="0" err="1"/>
              <a:t>debt</a:t>
            </a:r>
            <a:r>
              <a:rPr lang="hu-HU" baseline="0" noProof="0" dirty="0"/>
              <a:t> </a:t>
            </a:r>
            <a:r>
              <a:rPr lang="hu-HU" baseline="0" noProof="0" dirty="0" err="1"/>
              <a:t>burden</a:t>
            </a:r>
            <a:r>
              <a:rPr lang="hu-HU" baseline="0" noProof="0" dirty="0"/>
              <a:t>.</a:t>
            </a:r>
          </a:p>
          <a:p>
            <a:endParaRPr lang="hu-HU" baseline="0" noProof="0" dirty="0"/>
          </a:p>
          <a:p>
            <a:r>
              <a:rPr lang="hu-HU" baseline="0" noProof="0" dirty="0"/>
              <a:t>BUT </a:t>
            </a:r>
            <a:r>
              <a:rPr lang="hu-HU" baseline="0" noProof="0" dirty="0" err="1"/>
              <a:t>competitive</a:t>
            </a:r>
            <a:r>
              <a:rPr lang="hu-HU" baseline="0" noProof="0" dirty="0"/>
              <a:t> </a:t>
            </a:r>
            <a:r>
              <a:rPr lang="hu-HU" baseline="0" noProof="0" dirty="0" err="1"/>
              <a:t>devaluation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have</a:t>
            </a:r>
            <a:r>
              <a:rPr lang="hu-HU" baseline="0" noProof="0" dirty="0"/>
              <a:t> </a:t>
            </a:r>
            <a:r>
              <a:rPr lang="hu-HU" baseline="0" noProof="0" dirty="0" err="1"/>
              <a:t>impacts</a:t>
            </a:r>
            <a:r>
              <a:rPr lang="hu-HU" baseline="0" noProof="0" dirty="0"/>
              <a:t> </a:t>
            </a:r>
            <a:r>
              <a:rPr lang="hu-HU" baseline="0" noProof="0" dirty="0" err="1"/>
              <a:t>which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so</a:t>
            </a:r>
            <a:r>
              <a:rPr lang="hu-HU" baseline="0" noProof="0" dirty="0"/>
              <a:t> </a:t>
            </a:r>
            <a:r>
              <a:rPr lang="hu-HU" baseline="0" noProof="0" dirty="0" err="1"/>
              <a:t>obvious</a:t>
            </a:r>
            <a:r>
              <a:rPr lang="hu-HU" baseline="0" noProof="0" dirty="0"/>
              <a:t>. </a:t>
            </a:r>
          </a:p>
          <a:p>
            <a:r>
              <a:rPr lang="hu-HU" baseline="0" noProof="0" dirty="0" err="1"/>
              <a:t>Take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as</a:t>
            </a:r>
            <a:r>
              <a:rPr lang="hu-HU" baseline="0" noProof="0" dirty="0"/>
              <a:t> an </a:t>
            </a:r>
            <a:r>
              <a:rPr lang="hu-HU" baseline="0" noProof="0" dirty="0" err="1"/>
              <a:t>example</a:t>
            </a:r>
            <a:r>
              <a:rPr lang="hu-HU" baseline="0" noProof="0" dirty="0"/>
              <a:t>: </a:t>
            </a:r>
          </a:p>
          <a:p>
            <a:r>
              <a:rPr lang="hu-HU" baseline="0" noProof="0" dirty="0" err="1"/>
              <a:t>Common</a:t>
            </a:r>
            <a:r>
              <a:rPr lang="hu-HU" baseline="0" noProof="0" dirty="0"/>
              <a:t> </a:t>
            </a:r>
            <a:r>
              <a:rPr lang="hu-HU" baseline="0" noProof="0" dirty="0" err="1"/>
              <a:t>sence</a:t>
            </a:r>
            <a:r>
              <a:rPr lang="hu-HU" baseline="0" noProof="0" dirty="0"/>
              <a:t> </a:t>
            </a:r>
            <a:r>
              <a:rPr lang="hu-HU" baseline="0" noProof="0" dirty="0" err="1"/>
              <a:t>says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helps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rest of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World </a:t>
            </a:r>
            <a:r>
              <a:rPr lang="hu-HU" baseline="0" noProof="0" dirty="0" err="1"/>
              <a:t>with</a:t>
            </a:r>
            <a:r>
              <a:rPr lang="hu-HU" baseline="0" noProof="0" dirty="0"/>
              <a:t> </a:t>
            </a:r>
            <a:r>
              <a:rPr lang="hu-HU" baseline="0" noProof="0" dirty="0" err="1"/>
              <a:t>better</a:t>
            </a:r>
            <a:r>
              <a:rPr lang="hu-HU" baseline="0" noProof="0" dirty="0"/>
              <a:t> export </a:t>
            </a:r>
            <a:r>
              <a:rPr lang="hu-HU" baseline="0" noProof="0" dirty="0" err="1"/>
              <a:t>opportunities</a:t>
            </a:r>
            <a:r>
              <a:rPr lang="hu-HU" baseline="0" noProof="0" dirty="0"/>
              <a:t>. </a:t>
            </a:r>
            <a:r>
              <a:rPr lang="hu-HU" baseline="0" noProof="0" dirty="0" err="1"/>
              <a:t>But</a:t>
            </a:r>
            <a:r>
              <a:rPr lang="hu-HU" baseline="0" noProof="0" dirty="0"/>
              <a:t> </a:t>
            </a:r>
            <a:r>
              <a:rPr lang="hu-HU" baseline="0" noProof="0" dirty="0" err="1"/>
              <a:t>now</a:t>
            </a:r>
            <a:r>
              <a:rPr lang="hu-HU" baseline="0" noProof="0" dirty="0"/>
              <a:t> </a:t>
            </a:r>
            <a:r>
              <a:rPr lang="hu-HU" baseline="0" noProof="0" dirty="0" err="1"/>
              <a:t>many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economists</a:t>
            </a:r>
            <a:r>
              <a:rPr lang="hu-HU" baseline="0" noProof="0" dirty="0"/>
              <a:t> </a:t>
            </a:r>
            <a:r>
              <a:rPr lang="hu-HU" baseline="0" noProof="0" dirty="0" err="1"/>
              <a:t>argue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a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is a </a:t>
            </a:r>
            <a:r>
              <a:rPr lang="hu-HU" baseline="0" noProof="0" dirty="0" err="1"/>
              <a:t>big</a:t>
            </a:r>
            <a:r>
              <a:rPr lang="hu-HU" baseline="0" noProof="0" dirty="0"/>
              <a:t> </a:t>
            </a:r>
            <a:r>
              <a:rPr lang="hu-HU" baseline="0" noProof="0" dirty="0" err="1"/>
              <a:t>burden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Asian</a:t>
            </a:r>
            <a:r>
              <a:rPr lang="hu-HU" baseline="0" noProof="0" dirty="0"/>
              <a:t> </a:t>
            </a:r>
            <a:r>
              <a:rPr lang="hu-HU" baseline="0" noProof="0" dirty="0" err="1"/>
              <a:t>countries</a:t>
            </a:r>
            <a:r>
              <a:rPr lang="hu-HU" baseline="0" noProof="0" dirty="0"/>
              <a:t>, </a:t>
            </a:r>
            <a:r>
              <a:rPr lang="hu-HU" baseline="0" noProof="0" dirty="0" err="1"/>
              <a:t>as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they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heavily</a:t>
            </a:r>
            <a:r>
              <a:rPr lang="hu-HU" baseline="0" noProof="0" dirty="0"/>
              <a:t> </a:t>
            </a:r>
            <a:r>
              <a:rPr lang="hu-HU" baseline="0" noProof="0" dirty="0" err="1"/>
              <a:t>indebted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USD. </a:t>
            </a:r>
            <a:r>
              <a:rPr lang="hu-HU" baseline="0" noProof="0" dirty="0" err="1"/>
              <a:t>If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these</a:t>
            </a:r>
            <a:r>
              <a:rPr lang="hu-HU" baseline="0" noProof="0" dirty="0"/>
              <a:t> </a:t>
            </a:r>
            <a:r>
              <a:rPr lang="hu-HU" baseline="0" noProof="0" dirty="0" err="1"/>
              <a:t>countries</a:t>
            </a:r>
            <a:r>
              <a:rPr lang="hu-HU" baseline="0" noProof="0" dirty="0"/>
              <a:t> </a:t>
            </a:r>
            <a:r>
              <a:rPr lang="hu-HU" baseline="0" noProof="0" dirty="0" err="1"/>
              <a:t>due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corporate</a:t>
            </a:r>
            <a:r>
              <a:rPr lang="hu-HU" baseline="0" noProof="0" dirty="0"/>
              <a:t> </a:t>
            </a:r>
            <a:r>
              <a:rPr lang="hu-HU" baseline="0" noProof="0" dirty="0" err="1"/>
              <a:t>defaults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then</a:t>
            </a:r>
            <a:r>
              <a:rPr lang="hu-HU" baseline="0" noProof="0" dirty="0"/>
              <a:t> </a:t>
            </a:r>
            <a:r>
              <a:rPr lang="hu-HU" baseline="0" noProof="0" dirty="0" err="1"/>
              <a:t>it</a:t>
            </a:r>
            <a:r>
              <a:rPr lang="hu-HU" baseline="0" noProof="0" dirty="0"/>
              <a:t> </a:t>
            </a:r>
            <a:r>
              <a:rPr lang="hu-HU" baseline="0" noProof="0" dirty="0" err="1"/>
              <a:t>will</a:t>
            </a:r>
            <a:r>
              <a:rPr lang="hu-HU" baseline="0" noProof="0" dirty="0"/>
              <a:t> </a:t>
            </a:r>
            <a:r>
              <a:rPr lang="hu-HU" baseline="0" noProof="0" dirty="0" err="1"/>
              <a:t>have</a:t>
            </a:r>
            <a:r>
              <a:rPr lang="hu-HU" baseline="0" noProof="0" dirty="0"/>
              <a:t> </a:t>
            </a:r>
            <a:r>
              <a:rPr lang="hu-HU" baseline="0" noProof="0" dirty="0" err="1"/>
              <a:t>negative</a:t>
            </a:r>
            <a:r>
              <a:rPr lang="hu-HU" baseline="0" noProof="0" dirty="0"/>
              <a:t> </a:t>
            </a:r>
            <a:r>
              <a:rPr lang="hu-HU" baseline="0" noProof="0" dirty="0" err="1"/>
              <a:t>consequences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World </a:t>
            </a:r>
            <a:r>
              <a:rPr lang="hu-HU" baseline="0" noProof="0" dirty="0" err="1"/>
              <a:t>economy</a:t>
            </a:r>
            <a:r>
              <a:rPr lang="hu-HU" baseline="0" noProof="0" dirty="0"/>
              <a:t>, and </a:t>
            </a:r>
            <a:r>
              <a:rPr lang="hu-HU" baseline="0" noProof="0" dirty="0" err="1"/>
              <a:t>throughout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this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Europe </a:t>
            </a:r>
            <a:r>
              <a:rPr lang="hu-HU" baseline="0" noProof="0" dirty="0" err="1"/>
              <a:t>as</a:t>
            </a:r>
            <a:r>
              <a:rPr lang="hu-HU" baseline="0" noProof="0" dirty="0"/>
              <a:t> </a:t>
            </a:r>
            <a:r>
              <a:rPr lang="hu-HU" baseline="0" noProof="0" dirty="0" err="1"/>
              <a:t>well</a:t>
            </a:r>
            <a:r>
              <a:rPr lang="hu-HU" baseline="0" noProof="0" dirty="0"/>
              <a:t>. 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There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different</a:t>
            </a:r>
            <a:r>
              <a:rPr lang="hu-HU" baseline="0" noProof="0" dirty="0"/>
              <a:t> </a:t>
            </a:r>
            <a:r>
              <a:rPr lang="hu-HU" baseline="0" noProof="0" dirty="0" err="1"/>
              <a:t>views</a:t>
            </a:r>
            <a:r>
              <a:rPr lang="hu-HU" baseline="0" noProof="0" dirty="0"/>
              <a:t>. </a:t>
            </a:r>
            <a:r>
              <a:rPr lang="hu-HU" baseline="0" noProof="0" dirty="0" err="1"/>
              <a:t>Kocherlakota</a:t>
            </a:r>
            <a:r>
              <a:rPr lang="hu-HU" baseline="0" noProof="0" dirty="0"/>
              <a:t>, Minneapolis FED </a:t>
            </a:r>
            <a:r>
              <a:rPr lang="hu-HU" baseline="0" noProof="0" dirty="0" err="1"/>
              <a:t>president</a:t>
            </a:r>
            <a:r>
              <a:rPr lang="hu-HU" baseline="0" noProof="0" dirty="0"/>
              <a:t> </a:t>
            </a:r>
            <a:r>
              <a:rPr lang="hu-HU" baseline="0" noProof="0" dirty="0" err="1"/>
              <a:t>between</a:t>
            </a:r>
            <a:r>
              <a:rPr lang="hu-HU" baseline="0" noProof="0" dirty="0"/>
              <a:t> 2009-2015 </a:t>
            </a:r>
            <a:r>
              <a:rPr lang="hu-HU" baseline="0" noProof="0" dirty="0" err="1"/>
              <a:t>says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would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 </a:t>
            </a:r>
            <a:r>
              <a:rPr lang="hu-HU" baseline="0" noProof="0" dirty="0" err="1"/>
              <a:t>for</a:t>
            </a:r>
            <a:r>
              <a:rPr lang="hu-HU" baseline="0" noProof="0" dirty="0"/>
              <a:t> </a:t>
            </a:r>
            <a:r>
              <a:rPr lang="hu-HU" baseline="0" noProof="0" dirty="0" err="1"/>
              <a:t>two</a:t>
            </a:r>
            <a:r>
              <a:rPr lang="hu-HU" baseline="0" noProof="0" dirty="0"/>
              <a:t> </a:t>
            </a:r>
            <a:r>
              <a:rPr lang="hu-HU" baseline="0" noProof="0" dirty="0" err="1"/>
              <a:t>reasons</a:t>
            </a:r>
            <a:r>
              <a:rPr lang="hu-HU" baseline="0" noProof="0" dirty="0"/>
              <a:t>:</a:t>
            </a:r>
          </a:p>
          <a:p>
            <a:pPr marL="171450" indent="-171450">
              <a:buFontTx/>
              <a:buChar char="-"/>
            </a:pPr>
            <a:r>
              <a:rPr lang="hu-HU" baseline="0" noProof="0" dirty="0"/>
              <a:t>FED </a:t>
            </a:r>
            <a:r>
              <a:rPr lang="hu-HU" baseline="0" noProof="0" dirty="0" err="1"/>
              <a:t>could</a:t>
            </a:r>
            <a:r>
              <a:rPr lang="hu-HU" baseline="0" noProof="0" dirty="0"/>
              <a:t> </a:t>
            </a:r>
            <a:r>
              <a:rPr lang="hu-HU" baseline="0" noProof="0" dirty="0" err="1"/>
              <a:t>cut</a:t>
            </a:r>
            <a:r>
              <a:rPr lang="hu-HU" baseline="0" noProof="0" dirty="0"/>
              <a:t> </a:t>
            </a:r>
            <a:r>
              <a:rPr lang="hu-HU" baseline="0" noProof="0" dirty="0" err="1"/>
              <a:t>rates</a:t>
            </a:r>
            <a:r>
              <a:rPr lang="hu-HU" baseline="0" noProof="0" dirty="0"/>
              <a:t> again </a:t>
            </a:r>
            <a:r>
              <a:rPr lang="hu-HU" baseline="0" noProof="0" dirty="0" err="1"/>
              <a:t>if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appreciation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 </a:t>
            </a:r>
            <a:r>
              <a:rPr lang="hu-HU" baseline="0" noProof="0" dirty="0" err="1"/>
              <a:t>economy</a:t>
            </a:r>
            <a:endParaRPr lang="hu-HU" baseline="0" noProof="0" dirty="0"/>
          </a:p>
          <a:p>
            <a:pPr marL="171450" indent="-171450">
              <a:buFontTx/>
              <a:buChar char="-"/>
            </a:pPr>
            <a:r>
              <a:rPr lang="hu-HU" baseline="0" noProof="0" dirty="0" err="1"/>
              <a:t>Globally</a:t>
            </a:r>
            <a:r>
              <a:rPr lang="hu-HU" baseline="0" noProof="0" dirty="0"/>
              <a:t> </a:t>
            </a:r>
            <a:r>
              <a:rPr lang="hu-HU" baseline="0" noProof="0" dirty="0" err="1"/>
              <a:t>traded</a:t>
            </a:r>
            <a:r>
              <a:rPr lang="hu-HU" baseline="0" noProof="0" dirty="0"/>
              <a:t> </a:t>
            </a:r>
            <a:r>
              <a:rPr lang="hu-HU" baseline="0" noProof="0" dirty="0" err="1"/>
              <a:t>goods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priced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USD, and </a:t>
            </a:r>
            <a:r>
              <a:rPr lang="hu-HU" baseline="0" noProof="0" dirty="0" err="1"/>
              <a:t>those</a:t>
            </a:r>
            <a:r>
              <a:rPr lang="hu-HU" baseline="0" noProof="0" dirty="0"/>
              <a:t> </a:t>
            </a:r>
            <a:r>
              <a:rPr lang="hu-HU" baseline="0" noProof="0" dirty="0" err="1"/>
              <a:t>products</a:t>
            </a:r>
            <a:r>
              <a:rPr lang="hu-HU" baseline="0" noProof="0" dirty="0"/>
              <a:t> </a:t>
            </a:r>
            <a:r>
              <a:rPr lang="hu-HU" baseline="0" noProof="0" dirty="0" err="1"/>
              <a:t>prices</a:t>
            </a:r>
            <a:r>
              <a:rPr lang="hu-HU" baseline="0" noProof="0" dirty="0"/>
              <a:t>’ </a:t>
            </a:r>
            <a:r>
              <a:rPr lang="hu-HU" baseline="0" noProof="0" dirty="0" err="1"/>
              <a:t>do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change</a:t>
            </a:r>
            <a:r>
              <a:rPr lang="hu-HU" baseline="0" noProof="0" dirty="0"/>
              <a:t> </a:t>
            </a:r>
            <a:r>
              <a:rPr lang="hu-HU" baseline="0" noProof="0" dirty="0" err="1"/>
              <a:t>much</a:t>
            </a:r>
            <a:r>
              <a:rPr lang="hu-HU" baseline="0" noProof="0" dirty="0"/>
              <a:t> </a:t>
            </a:r>
            <a:r>
              <a:rPr lang="hu-HU" baseline="0" noProof="0" dirty="0" err="1"/>
              <a:t>with</a:t>
            </a:r>
            <a:r>
              <a:rPr lang="hu-HU" baseline="0" noProof="0" dirty="0"/>
              <a:t> </a:t>
            </a:r>
            <a:r>
              <a:rPr lang="hu-HU" baseline="0" noProof="0" dirty="0" err="1"/>
              <a:t>currency</a:t>
            </a:r>
            <a:r>
              <a:rPr lang="hu-HU" baseline="0" noProof="0" dirty="0"/>
              <a:t> </a:t>
            </a:r>
            <a:r>
              <a:rPr lang="hu-HU" baseline="0" noProof="0" dirty="0" err="1"/>
              <a:t>fluctuations</a:t>
            </a:r>
            <a:r>
              <a:rPr lang="hu-HU" baseline="0" noProof="0" dirty="0"/>
              <a:t>, hence USD </a:t>
            </a:r>
            <a:r>
              <a:rPr lang="hu-HU" baseline="0" noProof="0" dirty="0" err="1"/>
              <a:t>appreciation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does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</a:t>
            </a:r>
            <a:r>
              <a:rPr lang="hu-HU" baseline="0" noProof="0" dirty="0"/>
              <a:t> US, </a:t>
            </a:r>
            <a:r>
              <a:rPr lang="hu-HU" baseline="0" noProof="0" dirty="0" err="1"/>
              <a:t>while</a:t>
            </a:r>
            <a:r>
              <a:rPr lang="hu-HU" baseline="0" noProof="0" dirty="0"/>
              <a:t> </a:t>
            </a:r>
            <a:r>
              <a:rPr lang="hu-HU" baseline="0" noProof="0" dirty="0" err="1"/>
              <a:t>helps</a:t>
            </a:r>
            <a:r>
              <a:rPr lang="hu-HU" baseline="0" noProof="0" dirty="0"/>
              <a:t> </a:t>
            </a:r>
            <a:r>
              <a:rPr lang="hu-HU" baseline="0" noProof="0" dirty="0" err="1"/>
              <a:t>other</a:t>
            </a:r>
            <a:r>
              <a:rPr lang="hu-HU" baseline="0" noProof="0" dirty="0"/>
              <a:t> G7 </a:t>
            </a:r>
            <a:r>
              <a:rPr lang="hu-HU" baseline="0" noProof="0" dirty="0" err="1"/>
              <a:t>nations</a:t>
            </a:r>
            <a:endParaRPr lang="hu-HU" baseline="0" noProof="0" dirty="0"/>
          </a:p>
          <a:p>
            <a:endParaRPr lang="hu-HU" baseline="0" noProof="0" dirty="0"/>
          </a:p>
          <a:p>
            <a:r>
              <a:rPr lang="hu-HU" baseline="0" noProof="0" dirty="0" err="1"/>
              <a:t>Anyway</a:t>
            </a:r>
            <a:r>
              <a:rPr lang="hu-HU" baseline="0" noProof="0" dirty="0"/>
              <a:t>, </a:t>
            </a:r>
            <a:r>
              <a:rPr lang="hu-HU" baseline="0" noProof="0" dirty="0" err="1"/>
              <a:t>there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many</a:t>
            </a:r>
            <a:r>
              <a:rPr lang="hu-HU" baseline="0" noProof="0" dirty="0"/>
              <a:t> </a:t>
            </a:r>
            <a:r>
              <a:rPr lang="hu-HU" baseline="0" noProof="0" dirty="0" err="1"/>
              <a:t>different</a:t>
            </a:r>
            <a:r>
              <a:rPr lang="hu-HU" baseline="0" noProof="0" dirty="0"/>
              <a:t> </a:t>
            </a:r>
            <a:r>
              <a:rPr lang="hu-HU" baseline="0" noProof="0" dirty="0" err="1"/>
              <a:t>views</a:t>
            </a:r>
            <a:r>
              <a:rPr lang="hu-HU" baseline="0" noProof="0" dirty="0"/>
              <a:t> out </a:t>
            </a:r>
            <a:r>
              <a:rPr lang="hu-HU" baseline="0" noProof="0" dirty="0" err="1"/>
              <a:t>there</a:t>
            </a:r>
            <a:r>
              <a:rPr lang="hu-HU" baseline="0" noProof="0" dirty="0"/>
              <a:t>,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only</a:t>
            </a:r>
            <a:r>
              <a:rPr lang="hu-HU" baseline="0" noProof="0" dirty="0"/>
              <a:t> </a:t>
            </a:r>
            <a:r>
              <a:rPr lang="hu-HU" baseline="0" noProof="0" dirty="0" err="1"/>
              <a:t>thing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we</a:t>
            </a:r>
            <a:r>
              <a:rPr lang="hu-HU" baseline="0" noProof="0" dirty="0"/>
              <a:t> </a:t>
            </a:r>
            <a:r>
              <a:rPr lang="hu-HU" baseline="0" noProof="0" dirty="0" err="1"/>
              <a:t>cannot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deny</a:t>
            </a:r>
            <a:r>
              <a:rPr lang="hu-HU" baseline="0" noProof="0" dirty="0"/>
              <a:t> is </a:t>
            </a:r>
            <a:r>
              <a:rPr lang="hu-HU" baseline="0" noProof="0" dirty="0" err="1"/>
              <a:t>someting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is</a:t>
            </a:r>
            <a:r>
              <a:rPr lang="hu-HU" baseline="0" noProof="0" dirty="0"/>
              <a:t> </a:t>
            </a:r>
            <a:r>
              <a:rPr lang="hu-HU" baseline="0" noProof="0" dirty="0" err="1"/>
              <a:t>going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under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surface</a:t>
            </a:r>
            <a:r>
              <a:rPr lang="hu-HU" baseline="0" noProof="0" dirty="0"/>
              <a:t>. 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2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u="none" strike="noStrik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February</a:t>
            </a:r>
            <a:r>
              <a:rPr lang="hu-HU" sz="120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G20 l</a:t>
            </a:r>
            <a:r>
              <a:rPr lang="en-US" sz="1200" u="none" strike="noStrik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eaders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spoke about the need to refrain from currency competitiveness, marked an agreement to stabilize FX movements for the sake of calming a market turning over trillions of dollars each day. </a:t>
            </a:r>
            <a:r>
              <a:rPr lang="hu-H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told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monetary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policy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alone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balanced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Sounds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start! I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soon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currency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over.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hu-H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2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 err="1"/>
              <a:t>But</a:t>
            </a:r>
            <a:r>
              <a:rPr lang="hu-HU" noProof="0" dirty="0"/>
              <a:t> back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the</a:t>
            </a:r>
            <a:r>
              <a:rPr lang="hu-HU" noProof="0" dirty="0"/>
              <a:t> </a:t>
            </a:r>
            <a:r>
              <a:rPr lang="hu-HU" noProof="0" dirty="0" err="1"/>
              <a:t>original</a:t>
            </a:r>
            <a:r>
              <a:rPr lang="hu-HU" noProof="0" dirty="0"/>
              <a:t> </a:t>
            </a:r>
            <a:r>
              <a:rPr lang="hu-HU" noProof="0" dirty="0" err="1"/>
              <a:t>question</a:t>
            </a:r>
            <a:r>
              <a:rPr lang="hu-HU" noProof="0" dirty="0"/>
              <a:t>: Is </a:t>
            </a:r>
            <a:r>
              <a:rPr lang="hu-HU" noProof="0" dirty="0" err="1"/>
              <a:t>there</a:t>
            </a:r>
            <a:r>
              <a:rPr lang="hu-HU" noProof="0" dirty="0"/>
              <a:t> a </a:t>
            </a:r>
            <a:r>
              <a:rPr lang="hu-HU" noProof="0" dirty="0" err="1"/>
              <a:t>currency</a:t>
            </a:r>
            <a:r>
              <a:rPr lang="hu-HU" noProof="0" dirty="0"/>
              <a:t> </a:t>
            </a:r>
            <a:r>
              <a:rPr lang="hu-HU" noProof="0" dirty="0" err="1"/>
              <a:t>war</a:t>
            </a:r>
            <a:r>
              <a:rPr lang="hu-HU" noProof="0" dirty="0"/>
              <a:t> out </a:t>
            </a:r>
            <a:r>
              <a:rPr lang="hu-HU" noProof="0" dirty="0" err="1"/>
              <a:t>there</a:t>
            </a:r>
            <a:r>
              <a:rPr lang="hu-HU" noProof="0" dirty="0"/>
              <a:t>?</a:t>
            </a:r>
          </a:p>
          <a:p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answer</a:t>
            </a:r>
            <a:r>
              <a:rPr lang="hu-HU" noProof="0" dirty="0"/>
              <a:t> </a:t>
            </a:r>
            <a:r>
              <a:rPr lang="hu-HU" noProof="0" dirty="0" err="1"/>
              <a:t>this</a:t>
            </a:r>
            <a:r>
              <a:rPr lang="hu-HU" noProof="0" dirty="0"/>
              <a:t> </a:t>
            </a:r>
            <a:r>
              <a:rPr lang="hu-HU" noProof="0" dirty="0" err="1"/>
              <a:t>question</a:t>
            </a:r>
            <a:r>
              <a:rPr lang="hu-HU" noProof="0" dirty="0"/>
              <a:t> </a:t>
            </a:r>
            <a:r>
              <a:rPr lang="hu-HU" noProof="0" dirty="0" err="1"/>
              <a:t>we</a:t>
            </a:r>
            <a:r>
              <a:rPr lang="hu-HU" baseline="0" noProof="0" dirty="0"/>
              <a:t> </a:t>
            </a:r>
            <a:r>
              <a:rPr lang="hu-HU" baseline="0" noProof="0" dirty="0" err="1"/>
              <a:t>should</a:t>
            </a:r>
            <a:r>
              <a:rPr lang="hu-HU" baseline="0" noProof="0" dirty="0"/>
              <a:t> </a:t>
            </a:r>
            <a:r>
              <a:rPr lang="hu-HU" baseline="0" noProof="0" dirty="0" err="1"/>
              <a:t>try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answer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following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question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first</a:t>
            </a:r>
            <a:r>
              <a:rPr lang="hu-HU" baseline="0" noProof="0" dirty="0"/>
              <a:t>: Is </a:t>
            </a:r>
            <a:r>
              <a:rPr lang="hu-HU" baseline="0" noProof="0" dirty="0" err="1"/>
              <a:t>money</a:t>
            </a:r>
            <a:r>
              <a:rPr lang="hu-HU" baseline="0" noProof="0" dirty="0"/>
              <a:t> printing a </a:t>
            </a:r>
            <a:r>
              <a:rPr lang="hu-HU" baseline="0" noProof="0" dirty="0" err="1"/>
              <a:t>zero</a:t>
            </a:r>
            <a:r>
              <a:rPr lang="hu-HU" baseline="0" noProof="0" dirty="0"/>
              <a:t> sum game? 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Some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economist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strongly</a:t>
            </a:r>
            <a:r>
              <a:rPr lang="hu-HU" baseline="0" noProof="0" dirty="0"/>
              <a:t> </a:t>
            </a:r>
            <a:r>
              <a:rPr lang="hu-HU" baseline="0" noProof="0" dirty="0" err="1"/>
              <a:t>believe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it</a:t>
            </a:r>
            <a:r>
              <a:rPr lang="hu-HU" baseline="0" noProof="0" dirty="0"/>
              <a:t> is, </a:t>
            </a:r>
            <a:r>
              <a:rPr lang="hu-HU" baseline="0" noProof="0" dirty="0" err="1"/>
              <a:t>because</a:t>
            </a:r>
            <a:r>
              <a:rPr lang="hu-HU" baseline="0" noProof="0" dirty="0"/>
              <a:t> </a:t>
            </a:r>
            <a:r>
              <a:rPr lang="hu-HU" baseline="0" noProof="0" dirty="0" err="1"/>
              <a:t>if</a:t>
            </a:r>
            <a:r>
              <a:rPr lang="hu-HU" baseline="0" noProof="0" dirty="0"/>
              <a:t> </a:t>
            </a:r>
            <a:r>
              <a:rPr lang="hu-HU" baseline="0" noProof="0" dirty="0" err="1"/>
              <a:t>one</a:t>
            </a:r>
            <a:r>
              <a:rPr lang="hu-HU" baseline="0" noProof="0" dirty="0"/>
              <a:t> </a:t>
            </a:r>
            <a:r>
              <a:rPr lang="hu-HU" baseline="0" noProof="0" dirty="0" err="1"/>
              <a:t>currency</a:t>
            </a:r>
            <a:r>
              <a:rPr lang="hu-HU" baseline="0" noProof="0" dirty="0"/>
              <a:t> </a:t>
            </a:r>
            <a:r>
              <a:rPr lang="hu-HU" baseline="0" noProof="0" dirty="0" err="1"/>
              <a:t>depreciates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then</a:t>
            </a:r>
            <a:r>
              <a:rPr lang="hu-HU" baseline="0" noProof="0" dirty="0"/>
              <a:t> </a:t>
            </a:r>
            <a:r>
              <a:rPr lang="hu-HU" baseline="0" noProof="0" dirty="0" err="1"/>
              <a:t>another</a:t>
            </a:r>
            <a:r>
              <a:rPr lang="hu-HU" baseline="0" noProof="0" dirty="0"/>
              <a:t> </a:t>
            </a:r>
            <a:r>
              <a:rPr lang="hu-HU" baseline="0" noProof="0" dirty="0" err="1"/>
              <a:t>will</a:t>
            </a:r>
            <a:r>
              <a:rPr lang="hu-HU" baseline="0" noProof="0" dirty="0"/>
              <a:t> </a:t>
            </a:r>
            <a:r>
              <a:rPr lang="hu-HU" baseline="0" noProof="0" dirty="0" err="1"/>
              <a:t>simultanuously</a:t>
            </a:r>
            <a:r>
              <a:rPr lang="hu-HU" baseline="0" noProof="0" dirty="0"/>
              <a:t> </a:t>
            </a:r>
            <a:r>
              <a:rPr lang="hu-HU" baseline="0" noProof="0" dirty="0" err="1"/>
              <a:t>appreciate</a:t>
            </a:r>
            <a:r>
              <a:rPr lang="hu-HU" baseline="0" noProof="0" dirty="0"/>
              <a:t>, hence </a:t>
            </a:r>
            <a:r>
              <a:rPr lang="hu-HU" baseline="0" noProof="0" dirty="0" err="1"/>
              <a:t>it</a:t>
            </a:r>
            <a:r>
              <a:rPr lang="hu-HU" baseline="0" noProof="0" dirty="0"/>
              <a:t> must be a </a:t>
            </a:r>
            <a:r>
              <a:rPr lang="hu-HU" baseline="0" noProof="0" dirty="0" err="1"/>
              <a:t>zero</a:t>
            </a:r>
            <a:r>
              <a:rPr lang="hu-HU" baseline="0" noProof="0" dirty="0"/>
              <a:t> sum game. 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Other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economists</a:t>
            </a:r>
            <a:r>
              <a:rPr lang="hu-HU" baseline="0" noProof="0" dirty="0"/>
              <a:t> </a:t>
            </a:r>
            <a:r>
              <a:rPr lang="hu-HU" baseline="0" noProof="0" dirty="0" err="1"/>
              <a:t>say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money</a:t>
            </a:r>
            <a:r>
              <a:rPr lang="hu-HU" baseline="0" noProof="0" dirty="0"/>
              <a:t> printing </a:t>
            </a:r>
            <a:r>
              <a:rPr lang="hu-HU" baseline="0" noProof="0" dirty="0" err="1"/>
              <a:t>helps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economy</a:t>
            </a:r>
            <a:r>
              <a:rPr lang="hu-HU" baseline="0" noProof="0" dirty="0"/>
              <a:t> </a:t>
            </a:r>
            <a:r>
              <a:rPr lang="hu-HU" baseline="0" noProof="0" dirty="0" err="1"/>
              <a:t>via</a:t>
            </a:r>
            <a:r>
              <a:rPr lang="hu-HU" baseline="0" noProof="0" dirty="0"/>
              <a:t> credit </a:t>
            </a:r>
            <a:r>
              <a:rPr lang="hu-HU" baseline="0" noProof="0" dirty="0" err="1"/>
              <a:t>channels</a:t>
            </a:r>
            <a:r>
              <a:rPr lang="hu-HU" baseline="0" noProof="0" dirty="0"/>
              <a:t>, </a:t>
            </a:r>
            <a:r>
              <a:rPr lang="hu-HU" baseline="0" noProof="0" dirty="0" err="1"/>
              <a:t>consumption</a:t>
            </a:r>
            <a:r>
              <a:rPr lang="hu-HU" baseline="0" noProof="0" dirty="0"/>
              <a:t>, and </a:t>
            </a:r>
            <a:r>
              <a:rPr lang="hu-HU" baseline="0" noProof="0" dirty="0" err="1"/>
              <a:t>lower</a:t>
            </a:r>
            <a:r>
              <a:rPr lang="hu-HU" baseline="0" noProof="0" dirty="0"/>
              <a:t> </a:t>
            </a:r>
            <a:r>
              <a:rPr lang="hu-HU" baseline="0" noProof="0" dirty="0" err="1"/>
              <a:t>debt</a:t>
            </a:r>
            <a:r>
              <a:rPr lang="hu-HU" baseline="0" noProof="0" dirty="0"/>
              <a:t> </a:t>
            </a:r>
            <a:r>
              <a:rPr lang="hu-HU" baseline="0" noProof="0" dirty="0" err="1"/>
              <a:t>burden</a:t>
            </a:r>
            <a:r>
              <a:rPr lang="hu-HU" baseline="0" noProof="0" dirty="0"/>
              <a:t>.</a:t>
            </a:r>
          </a:p>
          <a:p>
            <a:endParaRPr lang="hu-HU" baseline="0" noProof="0" dirty="0"/>
          </a:p>
          <a:p>
            <a:r>
              <a:rPr lang="hu-HU" baseline="0" noProof="0" dirty="0"/>
              <a:t>BUT </a:t>
            </a:r>
            <a:r>
              <a:rPr lang="hu-HU" baseline="0" noProof="0" dirty="0" err="1"/>
              <a:t>competitive</a:t>
            </a:r>
            <a:r>
              <a:rPr lang="hu-HU" baseline="0" noProof="0" dirty="0"/>
              <a:t> </a:t>
            </a:r>
            <a:r>
              <a:rPr lang="hu-HU" baseline="0" noProof="0" dirty="0" err="1"/>
              <a:t>devaluation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have</a:t>
            </a:r>
            <a:r>
              <a:rPr lang="hu-HU" baseline="0" noProof="0" dirty="0"/>
              <a:t> </a:t>
            </a:r>
            <a:r>
              <a:rPr lang="hu-HU" baseline="0" noProof="0" dirty="0" err="1"/>
              <a:t>impacts</a:t>
            </a:r>
            <a:r>
              <a:rPr lang="hu-HU" baseline="0" noProof="0" dirty="0"/>
              <a:t> </a:t>
            </a:r>
            <a:r>
              <a:rPr lang="hu-HU" baseline="0" noProof="0" dirty="0" err="1"/>
              <a:t>which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so</a:t>
            </a:r>
            <a:r>
              <a:rPr lang="hu-HU" baseline="0" noProof="0" dirty="0"/>
              <a:t> </a:t>
            </a:r>
            <a:r>
              <a:rPr lang="hu-HU" baseline="0" noProof="0" dirty="0" err="1"/>
              <a:t>obvious</a:t>
            </a:r>
            <a:r>
              <a:rPr lang="hu-HU" baseline="0" noProof="0" dirty="0"/>
              <a:t>. </a:t>
            </a:r>
          </a:p>
          <a:p>
            <a:r>
              <a:rPr lang="hu-HU" baseline="0" noProof="0" dirty="0" err="1"/>
              <a:t>Take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as</a:t>
            </a:r>
            <a:r>
              <a:rPr lang="hu-HU" baseline="0" noProof="0" dirty="0"/>
              <a:t> an </a:t>
            </a:r>
            <a:r>
              <a:rPr lang="hu-HU" baseline="0" noProof="0" dirty="0" err="1"/>
              <a:t>example</a:t>
            </a:r>
            <a:r>
              <a:rPr lang="hu-HU" baseline="0" noProof="0" dirty="0"/>
              <a:t>: </a:t>
            </a:r>
          </a:p>
          <a:p>
            <a:r>
              <a:rPr lang="hu-HU" baseline="0" noProof="0" dirty="0" err="1"/>
              <a:t>Common</a:t>
            </a:r>
            <a:r>
              <a:rPr lang="hu-HU" baseline="0" noProof="0" dirty="0"/>
              <a:t> </a:t>
            </a:r>
            <a:r>
              <a:rPr lang="hu-HU" baseline="0" noProof="0" dirty="0" err="1"/>
              <a:t>sence</a:t>
            </a:r>
            <a:r>
              <a:rPr lang="hu-HU" baseline="0" noProof="0" dirty="0"/>
              <a:t> </a:t>
            </a:r>
            <a:r>
              <a:rPr lang="hu-HU" baseline="0" noProof="0" dirty="0" err="1"/>
              <a:t>says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helps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rest of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World </a:t>
            </a:r>
            <a:r>
              <a:rPr lang="hu-HU" baseline="0" noProof="0" dirty="0" err="1"/>
              <a:t>with</a:t>
            </a:r>
            <a:r>
              <a:rPr lang="hu-HU" baseline="0" noProof="0" dirty="0"/>
              <a:t> </a:t>
            </a:r>
            <a:r>
              <a:rPr lang="hu-HU" baseline="0" noProof="0" dirty="0" err="1"/>
              <a:t>better</a:t>
            </a:r>
            <a:r>
              <a:rPr lang="hu-HU" baseline="0" noProof="0" dirty="0"/>
              <a:t> export </a:t>
            </a:r>
            <a:r>
              <a:rPr lang="hu-HU" baseline="0" noProof="0" dirty="0" err="1"/>
              <a:t>opportunities</a:t>
            </a:r>
            <a:r>
              <a:rPr lang="hu-HU" baseline="0" noProof="0" dirty="0"/>
              <a:t>. </a:t>
            </a:r>
            <a:r>
              <a:rPr lang="hu-HU" baseline="0" noProof="0" dirty="0" err="1"/>
              <a:t>But</a:t>
            </a:r>
            <a:r>
              <a:rPr lang="hu-HU" baseline="0" noProof="0" dirty="0"/>
              <a:t> </a:t>
            </a:r>
            <a:r>
              <a:rPr lang="hu-HU" baseline="0" noProof="0" dirty="0" err="1"/>
              <a:t>now</a:t>
            </a:r>
            <a:r>
              <a:rPr lang="hu-HU" baseline="0" noProof="0" dirty="0"/>
              <a:t> </a:t>
            </a:r>
            <a:r>
              <a:rPr lang="hu-HU" baseline="0" noProof="0" dirty="0" err="1"/>
              <a:t>many</a:t>
            </a:r>
            <a:r>
              <a:rPr lang="hu-HU" baseline="0" noProof="0" dirty="0"/>
              <a:t> </a:t>
            </a:r>
            <a:r>
              <a:rPr lang="hu-HU" baseline="0" noProof="0" dirty="0" err="1"/>
              <a:t>economists</a:t>
            </a:r>
            <a:r>
              <a:rPr lang="hu-HU" baseline="0" noProof="0" dirty="0"/>
              <a:t> </a:t>
            </a:r>
            <a:r>
              <a:rPr lang="hu-HU" baseline="0" noProof="0" dirty="0" err="1"/>
              <a:t>argue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a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is a </a:t>
            </a:r>
            <a:r>
              <a:rPr lang="hu-HU" baseline="0" noProof="0" dirty="0" err="1"/>
              <a:t>big</a:t>
            </a:r>
            <a:r>
              <a:rPr lang="hu-HU" baseline="0" noProof="0" dirty="0"/>
              <a:t> </a:t>
            </a:r>
            <a:r>
              <a:rPr lang="hu-HU" baseline="0" noProof="0" dirty="0" err="1"/>
              <a:t>burden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Asian</a:t>
            </a:r>
            <a:r>
              <a:rPr lang="hu-HU" baseline="0" noProof="0" dirty="0"/>
              <a:t> </a:t>
            </a:r>
            <a:r>
              <a:rPr lang="hu-HU" baseline="0" noProof="0" dirty="0" err="1"/>
              <a:t>countries</a:t>
            </a:r>
            <a:r>
              <a:rPr lang="hu-HU" baseline="0" noProof="0" dirty="0"/>
              <a:t>, </a:t>
            </a:r>
            <a:r>
              <a:rPr lang="hu-HU" baseline="0" noProof="0" dirty="0" err="1"/>
              <a:t>as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they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heavily</a:t>
            </a:r>
            <a:r>
              <a:rPr lang="hu-HU" baseline="0" noProof="0" dirty="0"/>
              <a:t> </a:t>
            </a:r>
            <a:r>
              <a:rPr lang="hu-HU" baseline="0" noProof="0" dirty="0" err="1"/>
              <a:t>indebted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USD. </a:t>
            </a:r>
            <a:r>
              <a:rPr lang="hu-HU" baseline="0" noProof="0" dirty="0" err="1"/>
              <a:t>If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these</a:t>
            </a:r>
            <a:r>
              <a:rPr lang="hu-HU" baseline="0" noProof="0" dirty="0"/>
              <a:t> </a:t>
            </a:r>
            <a:r>
              <a:rPr lang="hu-HU" baseline="0" noProof="0" dirty="0" err="1"/>
              <a:t>countries</a:t>
            </a:r>
            <a:r>
              <a:rPr lang="hu-HU" baseline="0" noProof="0" dirty="0"/>
              <a:t> </a:t>
            </a:r>
            <a:r>
              <a:rPr lang="hu-HU" baseline="0" noProof="0" dirty="0" err="1"/>
              <a:t>due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corporate</a:t>
            </a:r>
            <a:r>
              <a:rPr lang="hu-HU" baseline="0" noProof="0" dirty="0"/>
              <a:t> </a:t>
            </a:r>
            <a:r>
              <a:rPr lang="hu-HU" baseline="0" noProof="0" dirty="0" err="1"/>
              <a:t>defaults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then</a:t>
            </a:r>
            <a:r>
              <a:rPr lang="hu-HU" baseline="0" noProof="0" dirty="0"/>
              <a:t> </a:t>
            </a:r>
            <a:r>
              <a:rPr lang="hu-HU" baseline="0" noProof="0" dirty="0" err="1"/>
              <a:t>it</a:t>
            </a:r>
            <a:r>
              <a:rPr lang="hu-HU" baseline="0" noProof="0" dirty="0"/>
              <a:t> </a:t>
            </a:r>
            <a:r>
              <a:rPr lang="hu-HU" baseline="0" noProof="0" dirty="0" err="1"/>
              <a:t>will</a:t>
            </a:r>
            <a:r>
              <a:rPr lang="hu-HU" baseline="0" noProof="0" dirty="0"/>
              <a:t> </a:t>
            </a:r>
            <a:r>
              <a:rPr lang="hu-HU" baseline="0" noProof="0" dirty="0" err="1"/>
              <a:t>have</a:t>
            </a:r>
            <a:r>
              <a:rPr lang="hu-HU" baseline="0" noProof="0" dirty="0"/>
              <a:t> </a:t>
            </a:r>
            <a:r>
              <a:rPr lang="hu-HU" baseline="0" noProof="0" dirty="0" err="1"/>
              <a:t>negative</a:t>
            </a:r>
            <a:r>
              <a:rPr lang="hu-HU" baseline="0" noProof="0" dirty="0"/>
              <a:t> </a:t>
            </a:r>
            <a:r>
              <a:rPr lang="hu-HU" baseline="0" noProof="0" dirty="0" err="1"/>
              <a:t>consequences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World </a:t>
            </a:r>
            <a:r>
              <a:rPr lang="hu-HU" baseline="0" noProof="0" dirty="0" err="1"/>
              <a:t>economy</a:t>
            </a:r>
            <a:r>
              <a:rPr lang="hu-HU" baseline="0" noProof="0" dirty="0"/>
              <a:t>, and </a:t>
            </a:r>
            <a:r>
              <a:rPr lang="hu-HU" baseline="0" noProof="0" dirty="0" err="1"/>
              <a:t>throughout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this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Europe </a:t>
            </a:r>
            <a:r>
              <a:rPr lang="hu-HU" baseline="0" noProof="0" dirty="0" err="1"/>
              <a:t>as</a:t>
            </a:r>
            <a:r>
              <a:rPr lang="hu-HU" baseline="0" noProof="0" dirty="0"/>
              <a:t> </a:t>
            </a:r>
            <a:r>
              <a:rPr lang="hu-HU" baseline="0" noProof="0" dirty="0" err="1"/>
              <a:t>well</a:t>
            </a:r>
            <a:r>
              <a:rPr lang="hu-HU" baseline="0" noProof="0" dirty="0"/>
              <a:t>. </a:t>
            </a:r>
          </a:p>
          <a:p>
            <a:endParaRPr lang="hu-HU" baseline="0" noProof="0" dirty="0"/>
          </a:p>
          <a:p>
            <a:r>
              <a:rPr lang="hu-HU" baseline="0" noProof="0" dirty="0" err="1"/>
              <a:t>There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different</a:t>
            </a:r>
            <a:r>
              <a:rPr lang="hu-HU" baseline="0" noProof="0" dirty="0"/>
              <a:t> </a:t>
            </a:r>
            <a:r>
              <a:rPr lang="hu-HU" baseline="0" noProof="0" dirty="0" err="1"/>
              <a:t>views</a:t>
            </a:r>
            <a:r>
              <a:rPr lang="hu-HU" baseline="0" noProof="0" dirty="0"/>
              <a:t>. </a:t>
            </a:r>
            <a:r>
              <a:rPr lang="hu-HU" baseline="0" noProof="0" dirty="0" err="1"/>
              <a:t>Kocherlakota</a:t>
            </a:r>
            <a:r>
              <a:rPr lang="hu-HU" baseline="0" noProof="0" dirty="0"/>
              <a:t>, Minneapolis FED </a:t>
            </a:r>
            <a:r>
              <a:rPr lang="hu-HU" baseline="0" noProof="0" dirty="0" err="1"/>
              <a:t>president</a:t>
            </a:r>
            <a:r>
              <a:rPr lang="hu-HU" baseline="0" noProof="0" dirty="0"/>
              <a:t> </a:t>
            </a:r>
            <a:r>
              <a:rPr lang="hu-HU" baseline="0" noProof="0" dirty="0" err="1"/>
              <a:t>between</a:t>
            </a:r>
            <a:r>
              <a:rPr lang="hu-HU" baseline="0" noProof="0" dirty="0"/>
              <a:t> 2009-2015 </a:t>
            </a:r>
            <a:r>
              <a:rPr lang="hu-HU" baseline="0" noProof="0" dirty="0" err="1"/>
              <a:t>says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that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strong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would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 </a:t>
            </a:r>
            <a:r>
              <a:rPr lang="hu-HU" baseline="0" noProof="0" dirty="0" err="1"/>
              <a:t>for</a:t>
            </a:r>
            <a:r>
              <a:rPr lang="hu-HU" baseline="0" noProof="0" dirty="0"/>
              <a:t> </a:t>
            </a:r>
            <a:r>
              <a:rPr lang="hu-HU" baseline="0" noProof="0" dirty="0" err="1"/>
              <a:t>two</a:t>
            </a:r>
            <a:r>
              <a:rPr lang="hu-HU" baseline="0" noProof="0" dirty="0"/>
              <a:t> </a:t>
            </a:r>
            <a:r>
              <a:rPr lang="hu-HU" baseline="0" noProof="0" dirty="0" err="1"/>
              <a:t>reasons</a:t>
            </a:r>
            <a:r>
              <a:rPr lang="hu-HU" baseline="0" noProof="0" dirty="0"/>
              <a:t>:</a:t>
            </a:r>
          </a:p>
          <a:p>
            <a:pPr marL="171450" indent="-171450">
              <a:buFontTx/>
              <a:buChar char="-"/>
            </a:pPr>
            <a:r>
              <a:rPr lang="hu-HU" baseline="0" noProof="0" dirty="0"/>
              <a:t>FED </a:t>
            </a:r>
            <a:r>
              <a:rPr lang="hu-HU" baseline="0" noProof="0" dirty="0" err="1"/>
              <a:t>could</a:t>
            </a:r>
            <a:r>
              <a:rPr lang="hu-HU" baseline="0" noProof="0" dirty="0"/>
              <a:t> </a:t>
            </a:r>
            <a:r>
              <a:rPr lang="hu-HU" baseline="0" noProof="0" dirty="0" err="1"/>
              <a:t>cut</a:t>
            </a:r>
            <a:r>
              <a:rPr lang="hu-HU" baseline="0" noProof="0" dirty="0"/>
              <a:t> </a:t>
            </a:r>
            <a:r>
              <a:rPr lang="hu-HU" baseline="0" noProof="0" dirty="0" err="1"/>
              <a:t>rates</a:t>
            </a:r>
            <a:r>
              <a:rPr lang="hu-HU" baseline="0" noProof="0" dirty="0"/>
              <a:t> again </a:t>
            </a:r>
            <a:r>
              <a:rPr lang="hu-HU" baseline="0" noProof="0" dirty="0" err="1"/>
              <a:t>if</a:t>
            </a:r>
            <a:r>
              <a:rPr lang="hu-HU" baseline="0" noProof="0" dirty="0"/>
              <a:t> </a:t>
            </a:r>
            <a:r>
              <a:rPr lang="hu-HU" baseline="0" noProof="0" dirty="0" err="1"/>
              <a:t>dollar</a:t>
            </a:r>
            <a:r>
              <a:rPr lang="hu-HU" baseline="0" noProof="0" dirty="0"/>
              <a:t> </a:t>
            </a:r>
            <a:r>
              <a:rPr lang="hu-HU" baseline="0" noProof="0" dirty="0" err="1"/>
              <a:t>appreciation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hurts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US </a:t>
            </a:r>
            <a:r>
              <a:rPr lang="hu-HU" baseline="0" noProof="0" dirty="0" err="1"/>
              <a:t>economy</a:t>
            </a:r>
            <a:endParaRPr lang="hu-HU" baseline="0" noProof="0" dirty="0"/>
          </a:p>
          <a:p>
            <a:pPr marL="171450" indent="-171450">
              <a:buFontTx/>
              <a:buChar char="-"/>
            </a:pPr>
            <a:r>
              <a:rPr lang="hu-HU" baseline="0" noProof="0" dirty="0" err="1"/>
              <a:t>Globally</a:t>
            </a:r>
            <a:r>
              <a:rPr lang="hu-HU" baseline="0" noProof="0" dirty="0"/>
              <a:t> </a:t>
            </a:r>
            <a:r>
              <a:rPr lang="hu-HU" baseline="0" noProof="0" dirty="0" err="1"/>
              <a:t>traded</a:t>
            </a:r>
            <a:r>
              <a:rPr lang="hu-HU" baseline="0" noProof="0" dirty="0"/>
              <a:t> </a:t>
            </a:r>
            <a:r>
              <a:rPr lang="hu-HU" baseline="0" noProof="0" dirty="0" err="1"/>
              <a:t>goods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priced</a:t>
            </a:r>
            <a:r>
              <a:rPr lang="hu-HU" baseline="0" noProof="0" dirty="0"/>
              <a:t> </a:t>
            </a:r>
            <a:r>
              <a:rPr lang="hu-HU" baseline="0" noProof="0" dirty="0" err="1"/>
              <a:t>in</a:t>
            </a:r>
            <a:r>
              <a:rPr lang="hu-HU" baseline="0" noProof="0" dirty="0"/>
              <a:t> USD, and </a:t>
            </a:r>
            <a:r>
              <a:rPr lang="hu-HU" baseline="0" noProof="0" dirty="0" err="1"/>
              <a:t>those</a:t>
            </a:r>
            <a:r>
              <a:rPr lang="hu-HU" baseline="0" noProof="0" dirty="0"/>
              <a:t> </a:t>
            </a:r>
            <a:r>
              <a:rPr lang="hu-HU" baseline="0" noProof="0" dirty="0" err="1"/>
              <a:t>products</a:t>
            </a:r>
            <a:r>
              <a:rPr lang="hu-HU" baseline="0" noProof="0" dirty="0"/>
              <a:t> </a:t>
            </a:r>
            <a:r>
              <a:rPr lang="hu-HU" baseline="0" noProof="0" dirty="0" err="1"/>
              <a:t>prices</a:t>
            </a:r>
            <a:r>
              <a:rPr lang="hu-HU" baseline="0" noProof="0" dirty="0"/>
              <a:t>’ </a:t>
            </a:r>
            <a:r>
              <a:rPr lang="hu-HU" baseline="0" noProof="0" dirty="0" err="1"/>
              <a:t>do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change</a:t>
            </a:r>
            <a:r>
              <a:rPr lang="hu-HU" baseline="0" noProof="0" dirty="0"/>
              <a:t> </a:t>
            </a:r>
            <a:r>
              <a:rPr lang="hu-HU" baseline="0" noProof="0" dirty="0" err="1"/>
              <a:t>much</a:t>
            </a:r>
            <a:r>
              <a:rPr lang="hu-HU" baseline="0" noProof="0" dirty="0"/>
              <a:t> </a:t>
            </a:r>
            <a:r>
              <a:rPr lang="hu-HU" baseline="0" noProof="0" dirty="0" err="1"/>
              <a:t>with</a:t>
            </a:r>
            <a:r>
              <a:rPr lang="hu-HU" baseline="0" noProof="0" dirty="0"/>
              <a:t> </a:t>
            </a:r>
            <a:r>
              <a:rPr lang="hu-HU" baseline="0" noProof="0" dirty="0" err="1"/>
              <a:t>currency</a:t>
            </a:r>
            <a:r>
              <a:rPr lang="hu-HU" baseline="0" noProof="0" dirty="0"/>
              <a:t> </a:t>
            </a:r>
            <a:r>
              <a:rPr lang="hu-HU" baseline="0" noProof="0" dirty="0" err="1"/>
              <a:t>fluctuations</a:t>
            </a:r>
            <a:r>
              <a:rPr lang="hu-HU" baseline="0" noProof="0" dirty="0"/>
              <a:t>, hence USD </a:t>
            </a:r>
            <a:r>
              <a:rPr lang="hu-HU" baseline="0" noProof="0" dirty="0" err="1"/>
              <a:t>appreciation</a:t>
            </a:r>
            <a:r>
              <a:rPr lang="hu-HU" baseline="0" noProof="0" dirty="0"/>
              <a:t> </a:t>
            </a:r>
            <a:r>
              <a:rPr lang="hu-HU" baseline="0" noProof="0" dirty="0" err="1"/>
              <a:t>does</a:t>
            </a:r>
            <a:r>
              <a:rPr lang="hu-HU" baseline="0" noProof="0" dirty="0"/>
              <a:t> </a:t>
            </a:r>
            <a:r>
              <a:rPr lang="hu-HU" baseline="0" noProof="0" dirty="0" err="1"/>
              <a:t>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hurt</a:t>
            </a:r>
            <a:r>
              <a:rPr lang="hu-HU" baseline="0" noProof="0" dirty="0"/>
              <a:t> US, </a:t>
            </a:r>
            <a:r>
              <a:rPr lang="hu-HU" baseline="0" noProof="0" dirty="0" err="1"/>
              <a:t>while</a:t>
            </a:r>
            <a:r>
              <a:rPr lang="hu-HU" baseline="0" noProof="0" dirty="0"/>
              <a:t> </a:t>
            </a:r>
            <a:r>
              <a:rPr lang="hu-HU" baseline="0" noProof="0" dirty="0" err="1"/>
              <a:t>helps</a:t>
            </a:r>
            <a:r>
              <a:rPr lang="hu-HU" baseline="0" noProof="0" dirty="0"/>
              <a:t> </a:t>
            </a:r>
            <a:r>
              <a:rPr lang="hu-HU" baseline="0" noProof="0" dirty="0" err="1"/>
              <a:t>other</a:t>
            </a:r>
            <a:r>
              <a:rPr lang="hu-HU" baseline="0" noProof="0" dirty="0"/>
              <a:t> G7 </a:t>
            </a:r>
            <a:r>
              <a:rPr lang="hu-HU" baseline="0" noProof="0" dirty="0" err="1"/>
              <a:t>nations</a:t>
            </a:r>
            <a:endParaRPr lang="hu-HU" baseline="0" noProof="0" dirty="0"/>
          </a:p>
          <a:p>
            <a:endParaRPr lang="hu-HU" baseline="0" noProof="0" dirty="0"/>
          </a:p>
          <a:p>
            <a:r>
              <a:rPr lang="hu-HU" baseline="0" noProof="0" dirty="0" err="1"/>
              <a:t>Anyway</a:t>
            </a:r>
            <a:r>
              <a:rPr lang="hu-HU" baseline="0" noProof="0" dirty="0"/>
              <a:t>, </a:t>
            </a:r>
            <a:r>
              <a:rPr lang="hu-HU" baseline="0" noProof="0" dirty="0" err="1"/>
              <a:t>there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</a:t>
            </a:r>
            <a:r>
              <a:rPr lang="hu-HU" baseline="0" noProof="0" dirty="0"/>
              <a:t> </a:t>
            </a:r>
            <a:r>
              <a:rPr lang="hu-HU" baseline="0" noProof="0" dirty="0" err="1"/>
              <a:t>many</a:t>
            </a:r>
            <a:r>
              <a:rPr lang="hu-HU" baseline="0" noProof="0" dirty="0"/>
              <a:t> </a:t>
            </a:r>
            <a:r>
              <a:rPr lang="hu-HU" baseline="0" noProof="0" dirty="0" err="1"/>
              <a:t>different</a:t>
            </a:r>
            <a:r>
              <a:rPr lang="hu-HU" baseline="0" noProof="0" dirty="0"/>
              <a:t> </a:t>
            </a:r>
            <a:r>
              <a:rPr lang="hu-HU" baseline="0" noProof="0" dirty="0" err="1"/>
              <a:t>views</a:t>
            </a:r>
            <a:r>
              <a:rPr lang="hu-HU" baseline="0" noProof="0" dirty="0"/>
              <a:t> out </a:t>
            </a:r>
            <a:r>
              <a:rPr lang="hu-HU" baseline="0" noProof="0" dirty="0" err="1"/>
              <a:t>there</a:t>
            </a:r>
            <a:r>
              <a:rPr lang="hu-HU" baseline="0" noProof="0" dirty="0"/>
              <a:t>,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only</a:t>
            </a:r>
            <a:r>
              <a:rPr lang="hu-HU" baseline="0" noProof="0" dirty="0"/>
              <a:t> </a:t>
            </a:r>
            <a:r>
              <a:rPr lang="hu-HU" baseline="0" noProof="0" dirty="0" err="1"/>
              <a:t>thing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we</a:t>
            </a:r>
            <a:r>
              <a:rPr lang="hu-HU" baseline="0" noProof="0" dirty="0"/>
              <a:t> </a:t>
            </a:r>
            <a:r>
              <a:rPr lang="hu-HU" baseline="0" noProof="0" dirty="0" err="1"/>
              <a:t>cannot</a:t>
            </a:r>
            <a:r>
              <a:rPr lang="hu-HU" baseline="0" noProof="0" dirty="0"/>
              <a:t> </a:t>
            </a:r>
            <a:r>
              <a:rPr lang="hu-HU" baseline="0" noProof="0" dirty="0" err="1"/>
              <a:t>deny</a:t>
            </a:r>
            <a:r>
              <a:rPr lang="hu-HU" baseline="0" noProof="0" dirty="0"/>
              <a:t> is </a:t>
            </a:r>
            <a:r>
              <a:rPr lang="hu-HU" baseline="0" noProof="0" dirty="0" err="1"/>
              <a:t>someting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is</a:t>
            </a:r>
            <a:r>
              <a:rPr lang="hu-HU" baseline="0" noProof="0" dirty="0"/>
              <a:t> </a:t>
            </a:r>
            <a:r>
              <a:rPr lang="hu-HU" baseline="0" noProof="0" dirty="0" err="1"/>
              <a:t>going</a:t>
            </a:r>
            <a:r>
              <a:rPr lang="hu-HU" baseline="0" noProof="0" dirty="0"/>
              <a:t> </a:t>
            </a:r>
            <a:r>
              <a:rPr lang="hu-HU" baseline="0" noProof="0" dirty="0" err="1"/>
              <a:t>on</a:t>
            </a:r>
            <a:r>
              <a:rPr lang="hu-HU" baseline="0" noProof="0" dirty="0"/>
              <a:t> </a:t>
            </a:r>
            <a:r>
              <a:rPr lang="hu-HU" baseline="0" noProof="0" dirty="0" err="1"/>
              <a:t>under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surface</a:t>
            </a:r>
            <a:r>
              <a:rPr lang="hu-HU" baseline="0" noProof="0" dirty="0"/>
              <a:t>. 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2B4-5E5E-49F0-8CC5-D8759FC25ED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6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06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ras Bold ITC" panose="020B0907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7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9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7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8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5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8619"/>
            <a:ext cx="12192000" cy="8517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398E-CFF2-40C4-8245-2FFAEB0EAF23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DBF9-EF6C-4F60-96DF-56250BB97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0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2599"/>
            <a:ext cx="12192000" cy="10752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0837"/>
          </a:xfrm>
        </p:spPr>
        <p:txBody>
          <a:bodyPr>
            <a:normAutofit/>
          </a:bodyPr>
          <a:lstStyle/>
          <a:p>
            <a:pPr algn="ctr"/>
            <a:r>
              <a:rPr lang="hu-HU" sz="5400" b="1" noProof="0" dirty="0">
                <a:latin typeface="Futura CE Medium" panose="02000904040000020003" pitchFamily="2" charset="0"/>
              </a:rPr>
              <a:t>Star </a:t>
            </a:r>
            <a:r>
              <a:rPr lang="hu-HU" sz="5400" b="1" noProof="0" dirty="0" err="1">
                <a:latin typeface="Futura CE Medium" panose="02000904040000020003" pitchFamily="2" charset="0"/>
              </a:rPr>
              <a:t>Wars</a:t>
            </a:r>
            <a:r>
              <a:rPr lang="hu-HU" sz="5400" b="1" noProof="0" dirty="0">
                <a:latin typeface="Futura CE Medium" panose="02000904040000020003" pitchFamily="2" charset="0"/>
              </a:rPr>
              <a:t> </a:t>
            </a:r>
            <a:r>
              <a:rPr lang="hu-HU" sz="5400" b="1" noProof="0" dirty="0" err="1">
                <a:latin typeface="Futura CE Medium" panose="02000904040000020003" pitchFamily="2" charset="0"/>
              </a:rPr>
              <a:t>on</a:t>
            </a:r>
            <a:r>
              <a:rPr lang="hu-HU" sz="5400" b="1" noProof="0" dirty="0">
                <a:latin typeface="Futura CE Medium" panose="02000904040000020003" pitchFamily="2" charset="0"/>
              </a:rPr>
              <a:t> FX </a:t>
            </a:r>
            <a:r>
              <a:rPr lang="hu-HU" sz="5400" b="1" noProof="0" dirty="0" err="1">
                <a:latin typeface="Futura CE Medium" panose="02000904040000020003" pitchFamily="2" charset="0"/>
              </a:rPr>
              <a:t>Markets</a:t>
            </a:r>
            <a:endParaRPr lang="en-GB" sz="5400" b="1" noProof="0" dirty="0">
              <a:latin typeface="Futura CE Medium" panose="0200090404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63" y="2813335"/>
            <a:ext cx="8886010" cy="4044666"/>
          </a:xfrm>
        </p:spPr>
      </p:pic>
      <p:sp>
        <p:nvSpPr>
          <p:cNvPr id="3" name="TextBox 2"/>
          <p:cNvSpPr txBox="1"/>
          <p:nvPr/>
        </p:nvSpPr>
        <p:spPr>
          <a:xfrm>
            <a:off x="1841326" y="2058908"/>
            <a:ext cx="797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CE Medium" panose="02000904040000020003" pitchFamily="2" charset="0"/>
              </a:rPr>
              <a:t>Gabor Liener, Head of Capital Markets </a:t>
            </a:r>
          </a:p>
          <a:p>
            <a:pPr algn="ctr"/>
            <a:r>
              <a:rPr lang="en-GB" dirty="0" err="1">
                <a:latin typeface="Futura CE Medium" panose="02000904040000020003" pitchFamily="2" charset="0"/>
              </a:rPr>
              <a:t>Siófok</a:t>
            </a:r>
            <a:r>
              <a:rPr lang="en-GB" dirty="0">
                <a:latin typeface="Futura CE Medium" panose="02000904040000020003" pitchFamily="2" charset="0"/>
              </a:rPr>
              <a:t>, 03 June 2016</a:t>
            </a:r>
          </a:p>
        </p:txBody>
      </p:sp>
    </p:spTree>
    <p:extLst>
      <p:ext uri="{BB962C8B-B14F-4D97-AF65-F5344CB8AC3E}">
        <p14:creationId xmlns:p14="http://schemas.microsoft.com/office/powerpoint/2010/main" val="110845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b="1" noProof="0" dirty="0">
                <a:latin typeface="Futura CE Medium" panose="02000904040000020003" pitchFamily="2" charset="0"/>
              </a:rPr>
              <a:t>Long time ago in a galaxy far far away…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…there were no QE and zero interest rates.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4" y="2421996"/>
            <a:ext cx="3360222" cy="406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9600" y="4284133"/>
            <a:ext cx="4311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So how and why did it start?</a:t>
            </a:r>
          </a:p>
        </p:txBody>
      </p:sp>
    </p:spTree>
    <p:extLst>
      <p:ext uri="{BB962C8B-B14F-4D97-AF65-F5344CB8AC3E}">
        <p14:creationId xmlns:p14="http://schemas.microsoft.com/office/powerpoint/2010/main" val="25952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15403" y="5740072"/>
            <a:ext cx="3193503" cy="5847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Post-Financial Crisis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2906364"/>
          </a:xfrm>
        </p:spPr>
      </p:pic>
      <p:sp>
        <p:nvSpPr>
          <p:cNvPr id="7" name="TextBox 6"/>
          <p:cNvSpPr txBox="1"/>
          <p:nvPr/>
        </p:nvSpPr>
        <p:spPr>
          <a:xfrm>
            <a:off x="838200" y="4934777"/>
            <a:ext cx="190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Low growth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8767" y="4934777"/>
            <a:ext cx="1896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inflation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403" y="5740072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Need a solution…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1728" y="4946825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/>
              <a:t>Budget</a:t>
            </a:r>
            <a:r>
              <a:rPr lang="hu-HU" sz="2800" dirty="0"/>
              <a:t> </a:t>
            </a:r>
            <a:r>
              <a:rPr lang="hu-HU" sz="2800" dirty="0" err="1"/>
              <a:t>deficits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34171" y="494682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Public </a:t>
            </a:r>
            <a:r>
              <a:rPr lang="hu-HU" sz="2800" dirty="0" err="1"/>
              <a:t>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87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>
                <a:latin typeface="Futura CE Medium" panose="02000904040000020003" pitchFamily="2" charset="0"/>
              </a:rPr>
              <a:t>Central</a:t>
            </a:r>
            <a:r>
              <a:rPr lang="hu-HU" noProof="0" dirty="0">
                <a:latin typeface="Futura CE Medium" panose="02000904040000020003" pitchFamily="2" charset="0"/>
              </a:rPr>
              <a:t> </a:t>
            </a:r>
            <a:r>
              <a:rPr lang="hu-HU" noProof="0" dirty="0" err="1">
                <a:latin typeface="Futura CE Medium" panose="02000904040000020003" pitchFamily="2" charset="0"/>
              </a:rPr>
              <a:t>Banks</a:t>
            </a:r>
            <a:r>
              <a:rPr lang="hu-HU" noProof="0" dirty="0">
                <a:latin typeface="Futura CE Medium" panose="02000904040000020003" pitchFamily="2" charset="0"/>
              </a:rPr>
              <a:t>: </a:t>
            </a:r>
            <a:r>
              <a:rPr lang="hu-HU" noProof="0" dirty="0" err="1">
                <a:latin typeface="Futura CE Medium" panose="02000904040000020003" pitchFamily="2" charset="0"/>
              </a:rPr>
              <a:t>Zero</a:t>
            </a:r>
            <a:r>
              <a:rPr lang="hu-HU" noProof="0" dirty="0">
                <a:latin typeface="Futura CE Medium" panose="02000904040000020003" pitchFamily="2" charset="0"/>
              </a:rPr>
              <a:t> </a:t>
            </a:r>
            <a:r>
              <a:rPr lang="hu-HU" noProof="0" dirty="0" err="1">
                <a:latin typeface="Futura CE Medium" panose="02000904040000020003" pitchFamily="2" charset="0"/>
              </a:rPr>
              <a:t>rates</a:t>
            </a:r>
            <a:r>
              <a:rPr lang="hu-HU" noProof="0" dirty="0">
                <a:latin typeface="Futura CE Medium" panose="02000904040000020003" pitchFamily="2" charset="0"/>
              </a:rPr>
              <a:t> and QE</a:t>
            </a:r>
            <a:endParaRPr lang="en-GB" noProof="0" dirty="0">
              <a:latin typeface="Futura CE Medium" panose="02000904040000020003" pitchFamily="2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1387214"/>
            <a:ext cx="11714623" cy="5201476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47" y="1387214"/>
            <a:ext cx="4622105" cy="2883591"/>
          </a:xfrm>
        </p:spPr>
      </p:pic>
    </p:spTree>
    <p:extLst>
      <p:ext uri="{BB962C8B-B14F-4D97-AF65-F5344CB8AC3E}">
        <p14:creationId xmlns:p14="http://schemas.microsoft.com/office/powerpoint/2010/main" val="35746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>
                <a:latin typeface="Futura CE Medium" panose="02000904040000020003" pitchFamily="2" charset="0"/>
              </a:rPr>
              <a:t>Corporate</a:t>
            </a:r>
            <a:r>
              <a:rPr lang="hu-HU" sz="3600" dirty="0">
                <a:latin typeface="Futura CE Medium" panose="02000904040000020003" pitchFamily="2" charset="0"/>
              </a:rPr>
              <a:t> credit is </a:t>
            </a:r>
            <a:r>
              <a:rPr lang="hu-HU" sz="3600" dirty="0" err="1">
                <a:latin typeface="Futura CE Medium" panose="02000904040000020003" pitchFamily="2" charset="0"/>
              </a:rPr>
              <a:t>recovering</a:t>
            </a:r>
            <a:r>
              <a:rPr lang="hu-HU" sz="3600" dirty="0">
                <a:latin typeface="Futura CE Medium" panose="02000904040000020003" pitchFamily="2" charset="0"/>
              </a:rPr>
              <a:t>… </a:t>
            </a:r>
            <a:r>
              <a:rPr lang="hu-HU" sz="3600" dirty="0" err="1">
                <a:latin typeface="Futura CE Medium" panose="02000904040000020003" pitchFamily="2" charset="0"/>
              </a:rPr>
              <a:t>slowly</a:t>
            </a:r>
            <a:r>
              <a:rPr lang="hu-HU" sz="3600" dirty="0">
                <a:latin typeface="Futura CE Medium" panose="02000904040000020003" pitchFamily="2" charset="0"/>
              </a:rPr>
              <a:t>…</a:t>
            </a:r>
            <a:endParaRPr lang="en-US" sz="3600" dirty="0">
              <a:latin typeface="Futura CE Medium" panose="02000904040000020003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37547" y="1427640"/>
            <a:ext cx="6348506" cy="51597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506" y="1427640"/>
            <a:ext cx="5843494" cy="5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1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Futura CE Medium" panose="02000904040000020003" pitchFamily="2" charset="0"/>
              </a:rPr>
              <a:t>Is </a:t>
            </a:r>
            <a:r>
              <a:rPr lang="hu-HU" dirty="0" err="1">
                <a:latin typeface="Futura CE Medium" panose="02000904040000020003" pitchFamily="2" charset="0"/>
              </a:rPr>
              <a:t>money</a:t>
            </a:r>
            <a:r>
              <a:rPr lang="hu-HU" dirty="0">
                <a:latin typeface="Futura CE Medium" panose="02000904040000020003" pitchFamily="2" charset="0"/>
              </a:rPr>
              <a:t> printing a </a:t>
            </a:r>
            <a:r>
              <a:rPr lang="hu-HU" dirty="0" err="1">
                <a:latin typeface="Futura CE Medium" panose="02000904040000020003" pitchFamily="2" charset="0"/>
              </a:rPr>
              <a:t>zero</a:t>
            </a:r>
            <a:r>
              <a:rPr lang="hu-HU" dirty="0">
                <a:latin typeface="Futura CE Medium" panose="02000904040000020003" pitchFamily="2" charset="0"/>
              </a:rPr>
              <a:t> sum game?</a:t>
            </a:r>
            <a:endParaRPr lang="en-US" dirty="0">
              <a:latin typeface="Futura CE Medium" panose="02000904040000020003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4" y="1690688"/>
            <a:ext cx="8580328" cy="4547273"/>
          </a:xfrm>
        </p:spPr>
      </p:pic>
    </p:spTree>
    <p:extLst>
      <p:ext uri="{BB962C8B-B14F-4D97-AF65-F5344CB8AC3E}">
        <p14:creationId xmlns:p14="http://schemas.microsoft.com/office/powerpoint/2010/main" val="7415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313151"/>
            <a:ext cx="11216014" cy="1377537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Futura CE Medium" panose="02000904040000020003" pitchFamily="2" charset="0"/>
              </a:rPr>
              <a:t>G20: „</a:t>
            </a:r>
            <a:r>
              <a:rPr lang="hu-HU" sz="3200" dirty="0" err="1">
                <a:latin typeface="Futura CE Medium" panose="02000904040000020003" pitchFamily="2" charset="0"/>
              </a:rPr>
              <a:t>monetary</a:t>
            </a:r>
            <a:r>
              <a:rPr lang="hu-HU" sz="3200" dirty="0">
                <a:latin typeface="Futura CE Medium" panose="02000904040000020003" pitchFamily="2" charset="0"/>
              </a:rPr>
              <a:t> policy </a:t>
            </a:r>
            <a:r>
              <a:rPr lang="hu-HU" sz="3200" dirty="0" err="1">
                <a:latin typeface="Futura CE Medium" panose="02000904040000020003" pitchFamily="2" charset="0"/>
              </a:rPr>
              <a:t>alone</a:t>
            </a:r>
            <a:r>
              <a:rPr lang="hu-HU" sz="3200" dirty="0">
                <a:latin typeface="Futura CE Medium" panose="02000904040000020003" pitchFamily="2" charset="0"/>
              </a:rPr>
              <a:t> </a:t>
            </a:r>
            <a:r>
              <a:rPr lang="hu-HU" sz="3200" dirty="0" err="1">
                <a:latin typeface="Futura CE Medium" panose="02000904040000020003" pitchFamily="2" charset="0"/>
              </a:rPr>
              <a:t>cannot</a:t>
            </a:r>
            <a:r>
              <a:rPr lang="hu-HU" sz="3200" dirty="0">
                <a:latin typeface="Futura CE Medium" panose="02000904040000020003" pitchFamily="2" charset="0"/>
              </a:rPr>
              <a:t> lead </a:t>
            </a:r>
            <a:r>
              <a:rPr lang="hu-HU" sz="3200" dirty="0" err="1">
                <a:latin typeface="Futura CE Medium" panose="02000904040000020003" pitchFamily="2" charset="0"/>
              </a:rPr>
              <a:t>to</a:t>
            </a:r>
            <a:r>
              <a:rPr lang="hu-HU" sz="3200" dirty="0">
                <a:latin typeface="Futura CE Medium" panose="02000904040000020003" pitchFamily="2" charset="0"/>
              </a:rPr>
              <a:t> </a:t>
            </a:r>
            <a:r>
              <a:rPr lang="hu-HU" sz="3200" dirty="0" err="1">
                <a:latin typeface="Futura CE Medium" panose="02000904040000020003" pitchFamily="2" charset="0"/>
              </a:rPr>
              <a:t>balanced</a:t>
            </a:r>
            <a:r>
              <a:rPr lang="hu-HU" sz="3200" dirty="0">
                <a:latin typeface="Futura CE Medium" panose="02000904040000020003" pitchFamily="2" charset="0"/>
              </a:rPr>
              <a:t> </a:t>
            </a:r>
            <a:r>
              <a:rPr lang="hu-HU" sz="3200" dirty="0" err="1">
                <a:latin typeface="Futura CE Medium" panose="02000904040000020003" pitchFamily="2" charset="0"/>
              </a:rPr>
              <a:t>growth</a:t>
            </a:r>
            <a:r>
              <a:rPr lang="hu-HU" sz="3200" dirty="0">
                <a:latin typeface="Futura CE Medium" panose="02000904040000020003" pitchFamily="2" charset="0"/>
              </a:rPr>
              <a:t>”</a:t>
            </a:r>
            <a:endParaRPr lang="en-US" sz="3200" dirty="0">
              <a:latin typeface="Futura CE Medium" panose="0200090404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1452693"/>
            <a:ext cx="5661906" cy="42174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52" y="3118980"/>
            <a:ext cx="6173863" cy="3380396"/>
          </a:xfrm>
        </p:spPr>
      </p:pic>
    </p:spTree>
    <p:extLst>
      <p:ext uri="{BB962C8B-B14F-4D97-AF65-F5344CB8AC3E}">
        <p14:creationId xmlns:p14="http://schemas.microsoft.com/office/powerpoint/2010/main" val="32780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33" y="340073"/>
            <a:ext cx="113538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Futura CE Medium" panose="02000904040000020003" pitchFamily="2" charset="0"/>
              </a:rPr>
              <a:t>May </a:t>
            </a:r>
            <a:r>
              <a:rPr lang="hu-HU" sz="3600" dirty="0" err="1">
                <a:latin typeface="Futura CE Medium" panose="02000904040000020003" pitchFamily="2" charset="0"/>
              </a:rPr>
              <a:t>the</a:t>
            </a:r>
            <a:r>
              <a:rPr lang="hu-HU" sz="3600" dirty="0">
                <a:latin typeface="Futura CE Medium" panose="02000904040000020003" pitchFamily="2" charset="0"/>
              </a:rPr>
              <a:t> </a:t>
            </a:r>
            <a:r>
              <a:rPr lang="hu-HU" sz="3600" dirty="0" err="1">
                <a:latin typeface="Futura CE Medium" panose="02000904040000020003" pitchFamily="2" charset="0"/>
              </a:rPr>
              <a:t>force</a:t>
            </a:r>
            <a:r>
              <a:rPr lang="hu-HU" sz="3600" dirty="0">
                <a:latin typeface="Futura CE Medium" panose="02000904040000020003" pitchFamily="2" charset="0"/>
              </a:rPr>
              <a:t> be </a:t>
            </a:r>
            <a:r>
              <a:rPr lang="hu-HU" sz="3600" dirty="0" err="1">
                <a:latin typeface="Futura CE Medium" panose="02000904040000020003" pitchFamily="2" charset="0"/>
              </a:rPr>
              <a:t>with</a:t>
            </a:r>
            <a:r>
              <a:rPr lang="hu-HU" sz="3600" dirty="0">
                <a:latin typeface="Futura CE Medium" panose="02000904040000020003" pitchFamily="2" charset="0"/>
              </a:rPr>
              <a:t>… </a:t>
            </a:r>
            <a:r>
              <a:rPr lang="hu-HU" sz="6000" dirty="0" err="1">
                <a:latin typeface="Futura CE Medium" panose="02000904040000020003" pitchFamily="2" charset="0"/>
              </a:rPr>
              <a:t>U</a:t>
            </a:r>
            <a:r>
              <a:rPr lang="hu-HU" sz="3600" dirty="0" err="1">
                <a:latin typeface="Futura CE Medium" panose="02000904040000020003" pitchFamily="2" charset="0"/>
              </a:rPr>
              <a:t>sd</a:t>
            </a:r>
            <a:r>
              <a:rPr lang="hu-HU" sz="3600" dirty="0">
                <a:latin typeface="Futura CE Medium" panose="02000904040000020003" pitchFamily="2" charset="0"/>
              </a:rPr>
              <a:t>? EUR? GBP? </a:t>
            </a:r>
            <a:endParaRPr lang="en-US" sz="3600" dirty="0">
              <a:latin typeface="Futura CE Medium" panose="0200090404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0970" y="1830888"/>
            <a:ext cx="7311859" cy="45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1143</Words>
  <Application>Microsoft Office PowerPoint</Application>
  <PresentationFormat>Szélesvásznú</PresentationFormat>
  <Paragraphs>106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Eras Bold ITC</vt:lpstr>
      <vt:lpstr>Futura CE Medium</vt:lpstr>
      <vt:lpstr>Office Theme</vt:lpstr>
      <vt:lpstr>Star Wars on FX Markets</vt:lpstr>
      <vt:lpstr>Long time ago in a galaxy far far away…</vt:lpstr>
      <vt:lpstr>Post-Financial Crisis</vt:lpstr>
      <vt:lpstr>Central Banks: Zero rates and QE</vt:lpstr>
      <vt:lpstr>Corporate credit is recovering… slowly…</vt:lpstr>
      <vt:lpstr>Is money printing a zero sum game?</vt:lpstr>
      <vt:lpstr>G20: „monetary policy alone cannot lead to balanced growth”</vt:lpstr>
      <vt:lpstr>May the force be with… Usd? EUR? GBP? </vt:lpstr>
    </vt:vector>
  </TitlesOfParts>
  <Company>Raiffeisen Bank Zrt.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Currency Wars</dc:title>
  <dc:creator>Kern Barnabás</dc:creator>
  <cp:lastModifiedBy>Hotel Yacht</cp:lastModifiedBy>
  <cp:revision>90</cp:revision>
  <cp:lastPrinted>2016-06-01T16:47:50Z</cp:lastPrinted>
  <dcterms:created xsi:type="dcterms:W3CDTF">2016-05-31T07:19:04Z</dcterms:created>
  <dcterms:modified xsi:type="dcterms:W3CDTF">2016-06-03T09:30:29Z</dcterms:modified>
</cp:coreProperties>
</file>